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slideLayouts/slideLayout14.xml" ContentType="application/vnd.openxmlformats-officedocument.presentationml.slideLayou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handoutMasters/handoutMaster1.xml" ContentType="application/vnd.openxmlformats-officedocument.presentationml.handoutMaster+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ustom.xml" ContentType="application/vnd.openxmlformats-officedocument.custom-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5" r:id="rId2"/>
  </p:sldMasterIdLst>
  <p:notesMasterIdLst>
    <p:notesMasterId r:id="rId19"/>
  </p:notesMasterIdLst>
  <p:handoutMasterIdLst>
    <p:handoutMasterId r:id="rId20"/>
  </p:handoutMasterIdLst>
  <p:sldIdLst>
    <p:sldId id="453" r:id="rId3"/>
    <p:sldId id="332" r:id="rId4"/>
    <p:sldId id="351" r:id="rId5"/>
    <p:sldId id="454" r:id="rId6"/>
    <p:sldId id="458" r:id="rId7"/>
    <p:sldId id="456" r:id="rId8"/>
    <p:sldId id="459" r:id="rId9"/>
    <p:sldId id="340" r:id="rId10"/>
    <p:sldId id="353" r:id="rId11"/>
    <p:sldId id="256" r:id="rId12"/>
    <p:sldId id="265" r:id="rId13"/>
    <p:sldId id="451" r:id="rId14"/>
    <p:sldId id="260" r:id="rId15"/>
    <p:sldId id="257" r:id="rId16"/>
    <p:sldId id="460" r:id="rId17"/>
    <p:sldId id="450" r:id="rId18"/>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01E84"/>
    <a:srgbClr val="E6E8F2"/>
  </p:clrMru>
  <p:extLst>
    <p:ext uri="{E76CE94A-603C-4142-B9EB-6D1370010A27}">
      <p14:discardImageEditData xmlns:p14="http://schemas.microsoft.com/office/powerpoint/2010/main" val="1"/>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7956" autoAdjust="0"/>
  </p:normalViewPr>
  <p:slideViewPr>
    <p:cSldViewPr snapToGrid="0">
      <p:cViewPr>
        <p:scale>
          <a:sx n="117" d="100"/>
          <a:sy n="117" d="100"/>
        </p:scale>
        <p:origin x="388" y="9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customXml" Target="../customXml/item2.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customXml" Target="../customXml/item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 Id="rId27" Type="http://schemas.openxmlformats.org/officeDocument/2006/relationships/customXml" Target="../customXml/item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baseline="0">
                <a:solidFill>
                  <a:schemeClr val="tx2"/>
                </a:solidFill>
                <a:latin typeface="+mn-lt"/>
                <a:ea typeface="+mn-ea"/>
                <a:cs typeface="+mn-cs"/>
              </a:defRPr>
            </a:pPr>
            <a:r>
              <a:rPr lang="en-US" sz="1800" dirty="0"/>
              <a:t>Outcomes in numbers</a:t>
            </a:r>
          </a:p>
        </c:rich>
      </c:tx>
      <c:overlay val="0"/>
      <c:spPr>
        <a:noFill/>
        <a:ln>
          <a:noFill/>
        </a:ln>
        <a:effectLst/>
      </c:spPr>
      <c:txPr>
        <a:bodyPr rot="0" spcFirstLastPara="1" vertOverflow="ellipsis" vert="horz" wrap="square" anchor="ctr" anchorCtr="1"/>
        <a:lstStyle/>
        <a:p>
          <a:pPr>
            <a:defRPr sz="2128" b="1" i="0" u="none" strike="noStrike" kern="1200" baseline="0">
              <a:solidFill>
                <a:schemeClr val="tx2"/>
              </a:solidFill>
              <a:latin typeface="+mn-lt"/>
              <a:ea typeface="+mn-ea"/>
              <a:cs typeface="+mn-cs"/>
            </a:defRPr>
          </a:pPr>
          <a:endParaRPr lang="en-US"/>
        </a:p>
      </c:txPr>
    </c:title>
    <c:autoTitleDeleted val="0"/>
    <c:plotArea>
      <c:layout/>
      <c:pieChart>
        <c:varyColors val="1"/>
        <c:ser>
          <c:idx val="0"/>
          <c:order val="0"/>
          <c:tx>
            <c:strRef>
              <c:f>Sheet1!$B$1</c:f>
              <c:strCache>
                <c:ptCount val="1"/>
                <c:pt idx="0">
                  <c:v>Sales</c:v>
                </c:pt>
              </c:strCache>
            </c:strRef>
          </c:tx>
          <c:dPt>
            <c:idx val="0"/>
            <c:bubble3D val="0"/>
            <c:spPr>
              <a:gradFill rotWithShape="1">
                <a:gsLst>
                  <a:gs pos="0">
                    <a:schemeClr val="accent1">
                      <a:tint val="100000"/>
                      <a:shade val="100000"/>
                      <a:satMod val="130000"/>
                    </a:schemeClr>
                  </a:gs>
                  <a:gs pos="100000">
                    <a:schemeClr val="accent1">
                      <a:tint val="50000"/>
                      <a:shade val="100000"/>
                      <a:satMod val="350000"/>
                    </a:schemeClr>
                  </a:gs>
                </a:gsLst>
                <a:lin ang="16200000" scaled="0"/>
              </a:gradFill>
              <a:ln>
                <a:noFill/>
              </a:ln>
              <a:effectLst>
                <a:outerShdw blurRad="40000" dist="23000" dir="5400000" rotWithShape="0">
                  <a:srgbClr val="000000">
                    <a:alpha val="35000"/>
                  </a:srgbClr>
                </a:outerShdw>
              </a:effectLst>
            </c:spPr>
            <c:extLst>
              <c:ext xmlns:c16="http://schemas.microsoft.com/office/drawing/2014/chart" uri="{C3380CC4-5D6E-409C-BE32-E72D297353CC}">
                <c16:uniqueId val="{00000001-414D-4119-8B5D-8C6650A49A67}"/>
              </c:ext>
            </c:extLst>
          </c:dPt>
          <c:dPt>
            <c:idx val="1"/>
            <c:bubble3D val="0"/>
            <c:spPr>
              <a:gradFill rotWithShape="1">
                <a:gsLst>
                  <a:gs pos="0">
                    <a:schemeClr val="accent2">
                      <a:tint val="100000"/>
                      <a:shade val="100000"/>
                      <a:satMod val="130000"/>
                    </a:schemeClr>
                  </a:gs>
                  <a:gs pos="100000">
                    <a:schemeClr val="accent2">
                      <a:tint val="50000"/>
                      <a:shade val="100000"/>
                      <a:satMod val="350000"/>
                    </a:schemeClr>
                  </a:gs>
                </a:gsLst>
                <a:lin ang="16200000" scaled="0"/>
              </a:gradFill>
              <a:ln>
                <a:noFill/>
              </a:ln>
              <a:effectLst>
                <a:outerShdw blurRad="40000" dist="23000" dir="5400000" rotWithShape="0">
                  <a:srgbClr val="000000">
                    <a:alpha val="35000"/>
                  </a:srgbClr>
                </a:outerShdw>
              </a:effectLst>
            </c:spPr>
            <c:extLst>
              <c:ext xmlns:c16="http://schemas.microsoft.com/office/drawing/2014/chart" uri="{C3380CC4-5D6E-409C-BE32-E72D297353CC}">
                <c16:uniqueId val="{00000003-414D-4119-8B5D-8C6650A49A67}"/>
              </c:ext>
            </c:extLst>
          </c:dPt>
          <c:dPt>
            <c:idx val="2"/>
            <c:bubble3D val="0"/>
            <c:spPr>
              <a:gradFill rotWithShape="1">
                <a:gsLst>
                  <a:gs pos="0">
                    <a:schemeClr val="accent3">
                      <a:tint val="100000"/>
                      <a:shade val="100000"/>
                      <a:satMod val="130000"/>
                    </a:schemeClr>
                  </a:gs>
                  <a:gs pos="100000">
                    <a:schemeClr val="accent3">
                      <a:tint val="50000"/>
                      <a:shade val="100000"/>
                      <a:satMod val="350000"/>
                    </a:schemeClr>
                  </a:gs>
                </a:gsLst>
                <a:lin ang="16200000" scaled="0"/>
              </a:gradFill>
              <a:ln>
                <a:noFill/>
              </a:ln>
              <a:effectLst>
                <a:outerShdw blurRad="40000" dist="23000" dir="5400000" rotWithShape="0">
                  <a:srgbClr val="000000">
                    <a:alpha val="35000"/>
                  </a:srgbClr>
                </a:outerShdw>
              </a:effectLst>
            </c:spPr>
            <c:extLst>
              <c:ext xmlns:c16="http://schemas.microsoft.com/office/drawing/2014/chart" uri="{C3380CC4-5D6E-409C-BE32-E72D297353CC}">
                <c16:uniqueId val="{00000005-414D-4119-8B5D-8C6650A49A67}"/>
              </c:ext>
            </c:extLst>
          </c:dPt>
          <c:dPt>
            <c:idx val="3"/>
            <c:bubble3D val="0"/>
            <c:spPr>
              <a:gradFill rotWithShape="1">
                <a:gsLst>
                  <a:gs pos="0">
                    <a:schemeClr val="accent4">
                      <a:tint val="100000"/>
                      <a:shade val="100000"/>
                      <a:satMod val="130000"/>
                    </a:schemeClr>
                  </a:gs>
                  <a:gs pos="100000">
                    <a:schemeClr val="accent4">
                      <a:tint val="50000"/>
                      <a:shade val="100000"/>
                      <a:satMod val="350000"/>
                    </a:schemeClr>
                  </a:gs>
                </a:gsLst>
                <a:lin ang="16200000" scaled="0"/>
              </a:gradFill>
              <a:ln>
                <a:noFill/>
              </a:ln>
              <a:effectLst>
                <a:outerShdw blurRad="40000" dist="23000" dir="5400000" rotWithShape="0">
                  <a:srgbClr val="000000">
                    <a:alpha val="35000"/>
                  </a:srgbClr>
                </a:outerShdw>
              </a:effectLst>
            </c:spPr>
            <c:extLst>
              <c:ext xmlns:c16="http://schemas.microsoft.com/office/drawing/2014/chart" uri="{C3380CC4-5D6E-409C-BE32-E72D297353CC}">
                <c16:uniqueId val="{00000007-414D-4119-8B5D-8C6650A49A67}"/>
              </c:ext>
            </c:extLst>
          </c:dPt>
          <c:dPt>
            <c:idx val="4"/>
            <c:bubble3D val="0"/>
            <c:spPr>
              <a:solidFill>
                <a:srgbClr val="FF0000"/>
              </a:solidFill>
              <a:ln>
                <a:noFill/>
              </a:ln>
              <a:effectLst>
                <a:outerShdw blurRad="40000" dist="23000" dir="5400000" rotWithShape="0">
                  <a:srgbClr val="000000">
                    <a:alpha val="35000"/>
                  </a:srgbClr>
                </a:outerShdw>
              </a:effectLst>
            </c:spPr>
            <c:extLst>
              <c:ext xmlns:c16="http://schemas.microsoft.com/office/drawing/2014/chart" uri="{C3380CC4-5D6E-409C-BE32-E72D297353CC}">
                <c16:uniqueId val="{00000001-3253-41E1-BB96-4FB5A8CDB6D3}"/>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2"/>
                    </a:solidFill>
                    <a:latin typeface="+mn-lt"/>
                    <a:ea typeface="+mn-ea"/>
                    <a:cs typeface="+mn-cs"/>
                  </a:defRPr>
                </a:pPr>
                <a:endParaRPr lang="en-US"/>
              </a:p>
            </c:txPr>
            <c:dLblPos val="outEnd"/>
            <c:showLegendKey val="0"/>
            <c:showVal val="1"/>
            <c:showCatName val="0"/>
            <c:showSerName val="0"/>
            <c:showPercent val="0"/>
            <c:showBubbleSize val="0"/>
            <c:showLeaderLines val="1"/>
            <c:leaderLines>
              <c:spPr>
                <a:ln w="9525">
                  <a:solidFill>
                    <a:schemeClr val="tx2">
                      <a:lumMod val="35000"/>
                      <a:lumOff val="65000"/>
                    </a:schemeClr>
                  </a:solidFill>
                </a:ln>
                <a:effectLst/>
              </c:spPr>
            </c:leaderLines>
            <c:extLst>
              <c:ext xmlns:c15="http://schemas.microsoft.com/office/drawing/2012/chart" uri="{CE6537A1-D6FC-4f65-9D91-7224C49458BB}"/>
            </c:extLst>
          </c:dLbls>
          <c:cat>
            <c:strRef>
              <c:f>Sheet1!$A$2:$A$6</c:f>
              <c:strCache>
                <c:ptCount val="5"/>
                <c:pt idx="0">
                  <c:v>MOD</c:v>
                </c:pt>
                <c:pt idx="1">
                  <c:v>NOC</c:v>
                </c:pt>
                <c:pt idx="2">
                  <c:v>NEW RES</c:v>
                </c:pt>
                <c:pt idx="3">
                  <c:v>WTSA-24 Actions</c:v>
                </c:pt>
                <c:pt idx="4">
                  <c:v>SUP</c:v>
                </c:pt>
              </c:strCache>
            </c:strRef>
          </c:cat>
          <c:val>
            <c:numRef>
              <c:f>Sheet1!$B$2:$B$6</c:f>
              <c:numCache>
                <c:formatCode>General</c:formatCode>
                <c:ptCount val="5"/>
                <c:pt idx="0">
                  <c:v>45</c:v>
                </c:pt>
                <c:pt idx="1">
                  <c:v>9</c:v>
                </c:pt>
                <c:pt idx="2">
                  <c:v>8</c:v>
                </c:pt>
                <c:pt idx="3">
                  <c:v>15</c:v>
                </c:pt>
                <c:pt idx="4">
                  <c:v>1</c:v>
                </c:pt>
              </c:numCache>
            </c:numRef>
          </c:val>
          <c:extLst>
            <c:ext xmlns:c16="http://schemas.microsoft.com/office/drawing/2014/chart" uri="{C3380CC4-5D6E-409C-BE32-E72D297353CC}">
              <c16:uniqueId val="{00000000-3253-41E1-BB96-4FB5A8CDB6D3}"/>
            </c:ext>
          </c:extLst>
        </c:ser>
        <c:dLbls>
          <c:dLblPos val="ctr"/>
          <c:showLegendKey val="0"/>
          <c:showVal val="0"/>
          <c:showCatName val="0"/>
          <c:showSerName val="0"/>
          <c:showPercent val="1"/>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5">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4F73D81-7D83-1B4C-A9CE-EB18B1724E56}" type="datetimeFigureOut">
              <a:t>3/19/2025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D9337A9-4C6B-3449-B259-35B1F9A11208}" type="slidenum">
              <a:t>‹#›</a:t>
            </a:fld>
            <a:endParaRPr lang="en-US"/>
          </a:p>
        </p:txBody>
      </p:sp>
    </p:spTree>
    <p:extLst>
      <p:ext uri="{BB962C8B-B14F-4D97-AF65-F5344CB8AC3E}">
        <p14:creationId xmlns:p14="http://schemas.microsoft.com/office/powerpoint/2010/main" val="97290741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BCB0BC6-A800-BD4A-A8BB-7BF7703289AC}" type="datetimeFigureOut">
              <a:t>3/19/2025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189BFB9-E629-A647-B481-D34C5B0C9CFB}" type="slidenum">
              <a:t>‹#›</a:t>
            </a:fld>
            <a:endParaRPr lang="en-US"/>
          </a:p>
        </p:txBody>
      </p:sp>
    </p:spTree>
    <p:extLst>
      <p:ext uri="{BB962C8B-B14F-4D97-AF65-F5344CB8AC3E}">
        <p14:creationId xmlns:p14="http://schemas.microsoft.com/office/powerpoint/2010/main" val="33990190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13525" cy="3721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8AF0DC94-B7FF-449D-9335-2C49820EDB1F}" type="slidenum">
              <a:rPr kumimoji="0" lang="en-GB" sz="1200" b="1" i="0" u="none" strike="noStrike" kern="1200" cap="none" spc="0" normalizeH="0" baseline="0" noProof="0" smtClean="0">
                <a:ln>
                  <a:noFill/>
                </a:ln>
                <a:solidFill>
                  <a:srgbClr val="000000"/>
                </a:solidFill>
                <a:effectLst/>
                <a:uLnTx/>
                <a:uFillTx/>
                <a:latin typeface="Times" pitchFamily="-32"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1</a:t>
            </a:fld>
            <a:endParaRPr kumimoji="0" lang="en-GB" sz="1200" b="1" i="0" u="none" strike="noStrike" kern="1200" cap="none" spc="0" normalizeH="0" baseline="0" noProof="0" dirty="0">
              <a:ln>
                <a:noFill/>
              </a:ln>
              <a:solidFill>
                <a:srgbClr val="000000"/>
              </a:solidFill>
              <a:effectLst/>
              <a:uLnTx/>
              <a:uFillTx/>
              <a:latin typeface="Times" pitchFamily="-32" charset="0"/>
              <a:ea typeface="+mn-ea"/>
              <a:cs typeface="+mn-cs"/>
            </a:endParaRPr>
          </a:p>
        </p:txBody>
      </p:sp>
    </p:spTree>
    <p:extLst>
      <p:ext uri="{BB962C8B-B14F-4D97-AF65-F5344CB8AC3E}">
        <p14:creationId xmlns:p14="http://schemas.microsoft.com/office/powerpoint/2010/main" val="34570253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K" dirty="0"/>
          </a:p>
        </p:txBody>
      </p:sp>
      <p:sp>
        <p:nvSpPr>
          <p:cNvPr id="4" name="Slide Number Placeholder 3"/>
          <p:cNvSpPr>
            <a:spLocks noGrp="1"/>
          </p:cNvSpPr>
          <p:nvPr>
            <p:ph type="sldNum" sz="quarter" idx="5"/>
          </p:nvPr>
        </p:nvSpPr>
        <p:spPr/>
        <p:txBody>
          <a:bodyPr/>
          <a:lstStyle/>
          <a:p>
            <a:fld id="{0189BFB9-E629-A647-B481-D34C5B0C9CFB}" type="slidenum">
              <a:rPr lang="en-DK" smtClean="0"/>
              <a:t>11</a:t>
            </a:fld>
            <a:endParaRPr lang="en-DK"/>
          </a:p>
        </p:txBody>
      </p:sp>
    </p:spTree>
    <p:extLst>
      <p:ext uri="{BB962C8B-B14F-4D97-AF65-F5344CB8AC3E}">
        <p14:creationId xmlns:p14="http://schemas.microsoft.com/office/powerpoint/2010/main" val="5691780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D8A0D9-1E3C-0C88-5FDE-4D3F012D924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BB37722-9C87-0833-4E63-22EDAE4C9D6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ACCE8EA-1B64-16F7-EC4C-E6BB731F8E86}"/>
              </a:ext>
            </a:extLst>
          </p:cNvPr>
          <p:cNvSpPr>
            <a:spLocks noGrp="1"/>
          </p:cNvSpPr>
          <p:nvPr>
            <p:ph type="body" idx="1"/>
          </p:nvPr>
        </p:nvSpPr>
        <p:spPr/>
        <p:txBody>
          <a:bodyPr/>
          <a:lstStyle/>
          <a:p>
            <a:endParaRPr lang="en-DK" dirty="0"/>
          </a:p>
        </p:txBody>
      </p:sp>
      <p:sp>
        <p:nvSpPr>
          <p:cNvPr id="4" name="Slide Number Placeholder 3">
            <a:extLst>
              <a:ext uri="{FF2B5EF4-FFF2-40B4-BE49-F238E27FC236}">
                <a16:creationId xmlns:a16="http://schemas.microsoft.com/office/drawing/2014/main" id="{6AE67F2A-DEAA-898F-4117-22DBB64375DA}"/>
              </a:ext>
            </a:extLst>
          </p:cNvPr>
          <p:cNvSpPr>
            <a:spLocks noGrp="1"/>
          </p:cNvSpPr>
          <p:nvPr>
            <p:ph type="sldNum" sz="quarter" idx="5"/>
          </p:nvPr>
        </p:nvSpPr>
        <p:spPr/>
        <p:txBody>
          <a:bodyPr/>
          <a:lstStyle/>
          <a:p>
            <a:fld id="{0189BFB9-E629-A647-B481-D34C5B0C9CFB}" type="slidenum">
              <a:rPr lang="en-DK" smtClean="0"/>
              <a:t>12</a:t>
            </a:fld>
            <a:endParaRPr lang="en-DK"/>
          </a:p>
        </p:txBody>
      </p:sp>
    </p:spTree>
    <p:extLst>
      <p:ext uri="{BB962C8B-B14F-4D97-AF65-F5344CB8AC3E}">
        <p14:creationId xmlns:p14="http://schemas.microsoft.com/office/powerpoint/2010/main" val="1326482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K" dirty="0"/>
          </a:p>
        </p:txBody>
      </p:sp>
      <p:sp>
        <p:nvSpPr>
          <p:cNvPr id="4" name="Slide Number Placeholder 3"/>
          <p:cNvSpPr>
            <a:spLocks noGrp="1"/>
          </p:cNvSpPr>
          <p:nvPr>
            <p:ph type="sldNum" sz="quarter" idx="5"/>
          </p:nvPr>
        </p:nvSpPr>
        <p:spPr/>
        <p:txBody>
          <a:bodyPr/>
          <a:lstStyle/>
          <a:p>
            <a:fld id="{0189BFB9-E629-A647-B481-D34C5B0C9CFB}" type="slidenum">
              <a:rPr lang="en-DK" smtClean="0"/>
              <a:t>15</a:t>
            </a:fld>
            <a:endParaRPr lang="en-DK"/>
          </a:p>
        </p:txBody>
      </p:sp>
    </p:spTree>
    <p:extLst>
      <p:ext uri="{BB962C8B-B14F-4D97-AF65-F5344CB8AC3E}">
        <p14:creationId xmlns:p14="http://schemas.microsoft.com/office/powerpoint/2010/main" val="7156340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04BC79-AF82-0E7D-133D-A6B13841ADC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F4865F1-85E9-E1BC-4D6F-4234417807C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E067F28-BED7-098B-FF35-240522CB2A46}"/>
              </a:ext>
            </a:extLst>
          </p:cNvPr>
          <p:cNvSpPr>
            <a:spLocks noGrp="1"/>
          </p:cNvSpPr>
          <p:nvPr>
            <p:ph type="body" idx="1"/>
          </p:nvPr>
        </p:nvSpPr>
        <p:spPr/>
        <p:txBody>
          <a:bodyPr/>
          <a:lstStyle/>
          <a:p>
            <a:endParaRPr lang="en-DK" dirty="0"/>
          </a:p>
        </p:txBody>
      </p:sp>
      <p:sp>
        <p:nvSpPr>
          <p:cNvPr id="4" name="Slide Number Placeholder 3">
            <a:extLst>
              <a:ext uri="{FF2B5EF4-FFF2-40B4-BE49-F238E27FC236}">
                <a16:creationId xmlns:a16="http://schemas.microsoft.com/office/drawing/2014/main" id="{56B28ECF-BE9E-706C-3149-DBB1EAAFD5D7}"/>
              </a:ext>
            </a:extLst>
          </p:cNvPr>
          <p:cNvSpPr>
            <a:spLocks noGrp="1"/>
          </p:cNvSpPr>
          <p:nvPr>
            <p:ph type="sldNum" sz="quarter" idx="5"/>
          </p:nvPr>
        </p:nvSpPr>
        <p:spPr/>
        <p:txBody>
          <a:bodyPr/>
          <a:lstStyle/>
          <a:p>
            <a:fld id="{0189BFB9-E629-A647-B481-D34C5B0C9CFB}" type="slidenum">
              <a:rPr lang="en-DK" smtClean="0"/>
              <a:t>16</a:t>
            </a:fld>
            <a:endParaRPr lang="en-DK"/>
          </a:p>
        </p:txBody>
      </p:sp>
    </p:spTree>
    <p:extLst>
      <p:ext uri="{BB962C8B-B14F-4D97-AF65-F5344CB8AC3E}">
        <p14:creationId xmlns:p14="http://schemas.microsoft.com/office/powerpoint/2010/main" val="15200498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13525" cy="3721100"/>
          </a:xfrm>
        </p:spPr>
      </p:sp>
      <p:sp>
        <p:nvSpPr>
          <p:cNvPr id="3" name="Notes Placeholder 2"/>
          <p:cNvSpPr>
            <a:spLocks noGrp="1"/>
          </p:cNvSpPr>
          <p:nvPr>
            <p:ph type="body" idx="1"/>
          </p:nvPr>
        </p:nvSpPr>
        <p:spPr/>
        <p:txBody>
          <a:bodyPr/>
          <a:lstStyle/>
          <a:p>
            <a:r>
              <a:rPr lang="en-GB" dirty="0"/>
              <a:t>Internal focus and an external</a:t>
            </a:r>
            <a:r>
              <a:rPr lang="en-GB" baseline="0" dirty="0"/>
              <a:t> focus. Internally on harmonising spectrum and numbering plan management and associated regulations.</a:t>
            </a:r>
          </a:p>
          <a:p>
            <a:r>
              <a:rPr lang="en-GB" baseline="0" dirty="0"/>
              <a:t>Externally on coordinating Europe’s engagement with the ITU and UPU, both specialised agencies of the UN while at the same time strengthening relationships with other regional bodies. </a:t>
            </a:r>
          </a:p>
          <a:p>
            <a:r>
              <a:rPr lang="en-GB" baseline="0" dirty="0"/>
              <a:t>APT – Asia Pacific Telecommunity</a:t>
            </a:r>
          </a:p>
          <a:p>
            <a:r>
              <a:rPr lang="en-GB" baseline="0" dirty="0"/>
              <a:t>EU</a:t>
            </a:r>
          </a:p>
          <a:p>
            <a:r>
              <a:rPr lang="en-GB" baseline="0" dirty="0"/>
              <a:t>Arab Telecommunications Council of Ministers/League of Arab States</a:t>
            </a:r>
          </a:p>
          <a:p>
            <a:r>
              <a:rPr lang="en-GB" baseline="0" dirty="0"/>
              <a:t>ATU </a:t>
            </a:r>
          </a:p>
          <a:p>
            <a:r>
              <a:rPr lang="en-GB" baseline="0" dirty="0"/>
              <a:t>RCC</a:t>
            </a:r>
          </a:p>
          <a:p>
            <a:r>
              <a:rPr lang="en-GB" baseline="0" dirty="0"/>
              <a:t>CITEL – Inter-America Telecommunications Commission</a:t>
            </a:r>
          </a:p>
          <a:p>
            <a:r>
              <a:rPr lang="en-GB" baseline="0" dirty="0"/>
              <a:t>IMO – International Maritime Organisation</a:t>
            </a:r>
          </a:p>
          <a:p>
            <a:r>
              <a:rPr lang="en-GB" baseline="0" dirty="0"/>
              <a:t>UPU – </a:t>
            </a:r>
          </a:p>
          <a:p>
            <a:endParaRPr lang="en-GB" baseline="0" dirty="0"/>
          </a:p>
          <a:p>
            <a:r>
              <a:rPr lang="en-GB" baseline="0" dirty="0"/>
              <a:t>CEPT have Letters or Memoranda of Understanding with these other regional organisations.</a:t>
            </a:r>
          </a:p>
          <a:p>
            <a:endParaRPr lang="en-GB" baseline="0" dirty="0"/>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8AF0DC94-B7FF-449D-9335-2C49820EDB1F}" type="slidenum">
              <a:rPr kumimoji="0" lang="en-GB" sz="1200" b="1" i="0" u="none" strike="noStrike" kern="1200" cap="none" spc="0" normalizeH="0" baseline="0" noProof="0" smtClean="0">
                <a:ln>
                  <a:noFill/>
                </a:ln>
                <a:solidFill>
                  <a:srgbClr val="000000"/>
                </a:solidFill>
                <a:effectLst/>
                <a:uLnTx/>
                <a:uFillTx/>
                <a:latin typeface="Times" pitchFamily="-32"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2</a:t>
            </a:fld>
            <a:endParaRPr kumimoji="0" lang="en-GB" sz="1200" b="1" i="0" u="none" strike="noStrike" kern="1200" cap="none" spc="0" normalizeH="0" baseline="0" noProof="0" dirty="0">
              <a:ln>
                <a:noFill/>
              </a:ln>
              <a:solidFill>
                <a:srgbClr val="000000"/>
              </a:solidFill>
              <a:effectLst/>
              <a:uLnTx/>
              <a:uFillTx/>
              <a:latin typeface="Times" pitchFamily="-32" charset="0"/>
              <a:ea typeface="+mn-ea"/>
              <a:cs typeface="+mn-cs"/>
            </a:endParaRPr>
          </a:p>
        </p:txBody>
      </p:sp>
    </p:spTree>
    <p:extLst>
      <p:ext uri="{BB962C8B-B14F-4D97-AF65-F5344CB8AC3E}">
        <p14:creationId xmlns:p14="http://schemas.microsoft.com/office/powerpoint/2010/main" val="24792100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13525" cy="3721100"/>
          </a:xfrm>
        </p:spPr>
      </p:sp>
      <p:sp>
        <p:nvSpPr>
          <p:cNvPr id="3" name="Notes Placeholder 2"/>
          <p:cNvSpPr>
            <a:spLocks noGrp="1"/>
          </p:cNvSpPr>
          <p:nvPr>
            <p:ph type="body" idx="1"/>
          </p:nvPr>
        </p:nvSpPr>
        <p:spPr/>
        <p:txBody>
          <a:bodyPr/>
          <a:lstStyle/>
          <a:p>
            <a:r>
              <a:rPr lang="en-GB" dirty="0"/>
              <a:t>In the past, the CEPT Presidency</a:t>
            </a:r>
            <a:r>
              <a:rPr lang="en-GB" baseline="0" dirty="0"/>
              <a:t> rotated between the countries for a two-year period. The approach became impracticable and a Co-Presidency arrangement was agreed. This required changes to the CEPT Arrangement and these changes were agreed at the last CEPT Assembly in 2011. Changes to the CEPT arrangement or the Rules of Procedure requires the convening of a CEPT Assembly. There has been no CEPT Assembly since 2011.   </a:t>
            </a:r>
          </a:p>
          <a:p>
            <a:endParaRPr lang="en-GB" baseline="0" dirty="0"/>
          </a:p>
          <a:p>
            <a:pPr marL="285750" indent="-285750">
              <a:lnSpc>
                <a:spcPct val="80000"/>
              </a:lnSpc>
              <a:buClr>
                <a:srgbClr val="FF0000"/>
              </a:buClr>
              <a:buFont typeface="Arial" pitchFamily="34" charset="0"/>
              <a:buChar char="•"/>
            </a:pPr>
            <a:r>
              <a:rPr lang="en-GB" sz="1400" dirty="0">
                <a:solidFill>
                  <a:srgbClr val="333399"/>
                </a:solidFill>
              </a:rPr>
              <a:t>The ECO provides expert advice and administrative support to the CEPT to help it to develop and deliver its policies and decisions effectively and transparently</a:t>
            </a:r>
          </a:p>
          <a:p>
            <a:pPr marL="285750" indent="-285750">
              <a:lnSpc>
                <a:spcPct val="80000"/>
              </a:lnSpc>
              <a:buClr>
                <a:srgbClr val="FF0000"/>
              </a:buClr>
              <a:buFont typeface="Arial" pitchFamily="34" charset="0"/>
              <a:buChar char="•"/>
            </a:pPr>
            <a:endParaRPr lang="en-GB" sz="1400" dirty="0">
              <a:solidFill>
                <a:srgbClr val="333399"/>
              </a:solidFill>
            </a:endParaRPr>
          </a:p>
          <a:p>
            <a:pPr marL="285750" indent="-285750">
              <a:lnSpc>
                <a:spcPct val="80000"/>
              </a:lnSpc>
              <a:buClr>
                <a:srgbClr val="FF0000"/>
              </a:buClr>
              <a:buFont typeface="Arial" pitchFamily="34" charset="0"/>
              <a:buChar char="•"/>
            </a:pPr>
            <a:r>
              <a:rPr lang="en-GB" sz="1400" dirty="0">
                <a:solidFill>
                  <a:srgbClr val="333399"/>
                </a:solidFill>
              </a:rPr>
              <a:t>The Office is a European centre of expertise in electronic communications. It provides a forum for CEPT member countries and concerned stakeholders to discuss, debate and collaborate on advancing European communications policy for the benefit of all Europe’s citizens</a:t>
            </a:r>
          </a:p>
          <a:p>
            <a:pPr marL="285750" indent="-285750">
              <a:lnSpc>
                <a:spcPct val="80000"/>
              </a:lnSpc>
              <a:buClr>
                <a:srgbClr val="FF0000"/>
              </a:buClr>
              <a:buFont typeface="Arial" pitchFamily="34" charset="0"/>
              <a:buChar char="•"/>
            </a:pPr>
            <a:endParaRPr lang="en-GB" sz="1400" dirty="0">
              <a:solidFill>
                <a:srgbClr val="333399"/>
              </a:solidFill>
            </a:endParaRPr>
          </a:p>
          <a:p>
            <a:pPr marL="342900" indent="-342900">
              <a:buClr>
                <a:srgbClr val="FF0000"/>
              </a:buClr>
              <a:buFont typeface="Arial" charset="0"/>
              <a:buChar char="•"/>
            </a:pPr>
            <a:r>
              <a:rPr lang="da-DK" sz="1400" dirty="0">
                <a:solidFill>
                  <a:srgbClr val="333399"/>
                </a:solidFill>
              </a:rPr>
              <a:t>12 staff members </a:t>
            </a:r>
          </a:p>
          <a:p>
            <a:pPr marL="800100" lvl="1" indent="-342900">
              <a:buClr>
                <a:srgbClr val="FF0000"/>
              </a:buClr>
              <a:buFont typeface="Arial" pitchFamily="34" charset="0"/>
              <a:buChar char="•"/>
            </a:pPr>
            <a:r>
              <a:rPr lang="da-DK" sz="1400" dirty="0">
                <a:solidFill>
                  <a:srgbClr val="333399"/>
                </a:solidFill>
              </a:rPr>
              <a:t>7 subject matter experts </a:t>
            </a:r>
          </a:p>
          <a:p>
            <a:pPr marL="800100" lvl="1" indent="-342900">
              <a:buClr>
                <a:srgbClr val="FF0000"/>
              </a:buClr>
              <a:buFont typeface="Arial" pitchFamily="34" charset="0"/>
              <a:buChar char="•"/>
            </a:pPr>
            <a:r>
              <a:rPr lang="da-DK" sz="1400" dirty="0">
                <a:solidFill>
                  <a:srgbClr val="333399"/>
                </a:solidFill>
              </a:rPr>
              <a:t>5 administrative staff</a:t>
            </a: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8AF0DC94-B7FF-449D-9335-2C49820EDB1F}" type="slidenum">
              <a:rPr kumimoji="0" lang="en-GB" sz="1200" b="1" i="0" u="none" strike="noStrike" kern="1200" cap="none" spc="0" normalizeH="0" baseline="0" noProof="0" smtClean="0">
                <a:ln>
                  <a:noFill/>
                </a:ln>
                <a:solidFill>
                  <a:srgbClr val="000000"/>
                </a:solidFill>
                <a:effectLst/>
                <a:uLnTx/>
                <a:uFillTx/>
                <a:latin typeface="Times" pitchFamily="-32"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3</a:t>
            </a:fld>
            <a:endParaRPr kumimoji="0" lang="en-GB" sz="1200" b="1" i="0" u="none" strike="noStrike" kern="1200" cap="none" spc="0" normalizeH="0" baseline="0" noProof="0" dirty="0">
              <a:ln>
                <a:noFill/>
              </a:ln>
              <a:solidFill>
                <a:srgbClr val="000000"/>
              </a:solidFill>
              <a:effectLst/>
              <a:uLnTx/>
              <a:uFillTx/>
              <a:latin typeface="Times" pitchFamily="-32" charset="0"/>
              <a:ea typeface="+mn-ea"/>
              <a:cs typeface="+mn-cs"/>
            </a:endParaRPr>
          </a:p>
        </p:txBody>
      </p:sp>
    </p:spTree>
    <p:extLst>
      <p:ext uri="{BB962C8B-B14F-4D97-AF65-F5344CB8AC3E}">
        <p14:creationId xmlns:p14="http://schemas.microsoft.com/office/powerpoint/2010/main" val="10052768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13525" cy="3721100"/>
          </a:xfrm>
        </p:spPr>
      </p:sp>
      <p:sp>
        <p:nvSpPr>
          <p:cNvPr id="3" name="Notes Placeholder 2"/>
          <p:cNvSpPr>
            <a:spLocks noGrp="1"/>
          </p:cNvSpPr>
          <p:nvPr>
            <p:ph type="body" idx="1"/>
          </p:nvPr>
        </p:nvSpPr>
        <p:spPr/>
        <p:txBody>
          <a:bodyPr/>
          <a:lstStyle/>
          <a:p>
            <a:r>
              <a:rPr lang="en-GB" dirty="0"/>
              <a:t>Developing</a:t>
            </a:r>
            <a:r>
              <a:rPr lang="en-GB" baseline="0" dirty="0"/>
              <a:t> and approving ECPs. Engaging other regions during the preparatory meetings.</a:t>
            </a:r>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8AF0DC94-B7FF-449D-9335-2C49820EDB1F}" type="slidenum">
              <a:rPr kumimoji="0" lang="en-GB" sz="1200" b="1" i="0" u="none" strike="noStrike" kern="1200" cap="none" spc="0" normalizeH="0" baseline="0" noProof="0" smtClean="0">
                <a:ln>
                  <a:noFill/>
                </a:ln>
                <a:solidFill>
                  <a:srgbClr val="000000"/>
                </a:solidFill>
                <a:effectLst/>
                <a:uLnTx/>
                <a:uFillTx/>
                <a:latin typeface="Times" pitchFamily="-32"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4</a:t>
            </a:fld>
            <a:endParaRPr kumimoji="0" lang="en-GB" sz="1200" b="1" i="0" u="none" strike="noStrike" kern="1200" cap="none" spc="0" normalizeH="0" baseline="0" noProof="0" dirty="0">
              <a:ln>
                <a:noFill/>
              </a:ln>
              <a:solidFill>
                <a:srgbClr val="000000"/>
              </a:solidFill>
              <a:effectLst/>
              <a:uLnTx/>
              <a:uFillTx/>
              <a:latin typeface="Times" pitchFamily="-32" charset="0"/>
              <a:ea typeface="+mn-ea"/>
              <a:cs typeface="+mn-cs"/>
            </a:endParaRPr>
          </a:p>
        </p:txBody>
      </p:sp>
    </p:spTree>
    <p:extLst>
      <p:ext uri="{BB962C8B-B14F-4D97-AF65-F5344CB8AC3E}">
        <p14:creationId xmlns:p14="http://schemas.microsoft.com/office/powerpoint/2010/main" val="24243726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13525" cy="3721100"/>
          </a:xfrm>
        </p:spPr>
      </p:sp>
      <p:sp>
        <p:nvSpPr>
          <p:cNvPr id="3" name="Notes Placeholder 2"/>
          <p:cNvSpPr>
            <a:spLocks noGrp="1"/>
          </p:cNvSpPr>
          <p:nvPr>
            <p:ph type="body" idx="1"/>
          </p:nvPr>
        </p:nvSpPr>
        <p:spPr/>
        <p:txBody>
          <a:bodyPr/>
          <a:lstStyle/>
          <a:p>
            <a:r>
              <a:rPr lang="en-GB" dirty="0"/>
              <a:t>Developing</a:t>
            </a:r>
            <a:r>
              <a:rPr lang="en-GB" baseline="0" dirty="0"/>
              <a:t> and approving ECPs. Engaging other regions during the preparatory meetings.</a:t>
            </a:r>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8AF0DC94-B7FF-449D-9335-2C49820EDB1F}" type="slidenum">
              <a:rPr kumimoji="0" lang="en-GB" sz="1200" b="1" i="0" u="none" strike="noStrike" kern="1200" cap="none" spc="0" normalizeH="0" baseline="0" noProof="0" smtClean="0">
                <a:ln>
                  <a:noFill/>
                </a:ln>
                <a:solidFill>
                  <a:srgbClr val="000000"/>
                </a:solidFill>
                <a:effectLst/>
                <a:uLnTx/>
                <a:uFillTx/>
                <a:latin typeface="Times" pitchFamily="-32"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5</a:t>
            </a:fld>
            <a:endParaRPr kumimoji="0" lang="en-GB" sz="1200" b="1" i="0" u="none" strike="noStrike" kern="1200" cap="none" spc="0" normalizeH="0" baseline="0" noProof="0" dirty="0">
              <a:ln>
                <a:noFill/>
              </a:ln>
              <a:solidFill>
                <a:srgbClr val="000000"/>
              </a:solidFill>
              <a:effectLst/>
              <a:uLnTx/>
              <a:uFillTx/>
              <a:latin typeface="Times" pitchFamily="-32" charset="0"/>
              <a:ea typeface="+mn-ea"/>
              <a:cs typeface="+mn-cs"/>
            </a:endParaRPr>
          </a:p>
        </p:txBody>
      </p:sp>
    </p:spTree>
    <p:extLst>
      <p:ext uri="{BB962C8B-B14F-4D97-AF65-F5344CB8AC3E}">
        <p14:creationId xmlns:p14="http://schemas.microsoft.com/office/powerpoint/2010/main" val="7101229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13525" cy="3721100"/>
          </a:xfrm>
        </p:spPr>
      </p:sp>
      <p:sp>
        <p:nvSpPr>
          <p:cNvPr id="3" name="Notes Placeholder 2"/>
          <p:cNvSpPr>
            <a:spLocks noGrp="1"/>
          </p:cNvSpPr>
          <p:nvPr>
            <p:ph type="body" idx="1"/>
          </p:nvPr>
        </p:nvSpPr>
        <p:spPr/>
        <p:txBody>
          <a:bodyPr/>
          <a:lstStyle/>
          <a:p>
            <a:r>
              <a:rPr lang="en-GB" dirty="0"/>
              <a:t>Developing</a:t>
            </a:r>
            <a:r>
              <a:rPr lang="en-GB" baseline="0" dirty="0"/>
              <a:t> and approving ECPs. Engaging other regions during the preparatory meetings.</a:t>
            </a:r>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8AF0DC94-B7FF-449D-9335-2C49820EDB1F}" type="slidenum">
              <a:rPr kumimoji="0" lang="en-GB" sz="1200" b="1" i="0" u="none" strike="noStrike" kern="1200" cap="none" spc="0" normalizeH="0" baseline="0" noProof="0" smtClean="0">
                <a:ln>
                  <a:noFill/>
                </a:ln>
                <a:solidFill>
                  <a:srgbClr val="000000"/>
                </a:solidFill>
                <a:effectLst/>
                <a:uLnTx/>
                <a:uFillTx/>
                <a:latin typeface="Times" pitchFamily="-32"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6</a:t>
            </a:fld>
            <a:endParaRPr kumimoji="0" lang="en-GB" sz="1200" b="1" i="0" u="none" strike="noStrike" kern="1200" cap="none" spc="0" normalizeH="0" baseline="0" noProof="0" dirty="0">
              <a:ln>
                <a:noFill/>
              </a:ln>
              <a:solidFill>
                <a:srgbClr val="000000"/>
              </a:solidFill>
              <a:effectLst/>
              <a:uLnTx/>
              <a:uFillTx/>
              <a:latin typeface="Times" pitchFamily="-32" charset="0"/>
              <a:ea typeface="+mn-ea"/>
              <a:cs typeface="+mn-cs"/>
            </a:endParaRPr>
          </a:p>
        </p:txBody>
      </p:sp>
    </p:spTree>
    <p:extLst>
      <p:ext uri="{BB962C8B-B14F-4D97-AF65-F5344CB8AC3E}">
        <p14:creationId xmlns:p14="http://schemas.microsoft.com/office/powerpoint/2010/main" val="20004753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13525" cy="3721100"/>
          </a:xfrm>
        </p:spPr>
      </p:sp>
      <p:sp>
        <p:nvSpPr>
          <p:cNvPr id="3" name="Notes Placeholder 2"/>
          <p:cNvSpPr>
            <a:spLocks noGrp="1"/>
          </p:cNvSpPr>
          <p:nvPr>
            <p:ph type="body" idx="1"/>
          </p:nvPr>
        </p:nvSpPr>
        <p:spPr/>
        <p:txBody>
          <a:bodyPr/>
          <a:lstStyle/>
          <a:p>
            <a:r>
              <a:rPr lang="en-GB" dirty="0"/>
              <a:t>Developing</a:t>
            </a:r>
            <a:r>
              <a:rPr lang="en-GB" baseline="0" dirty="0"/>
              <a:t> and approving ECPs. Engaging other regions during the preparatory meetings.</a:t>
            </a:r>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8AF0DC94-B7FF-449D-9335-2C49820EDB1F}" type="slidenum">
              <a:rPr kumimoji="0" lang="en-GB" sz="1200" b="1" i="0" u="none" strike="noStrike" kern="1200" cap="none" spc="0" normalizeH="0" baseline="0" noProof="0" smtClean="0">
                <a:ln>
                  <a:noFill/>
                </a:ln>
                <a:solidFill>
                  <a:srgbClr val="000000"/>
                </a:solidFill>
                <a:effectLst/>
                <a:uLnTx/>
                <a:uFillTx/>
                <a:latin typeface="Times" pitchFamily="-32"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7</a:t>
            </a:fld>
            <a:endParaRPr kumimoji="0" lang="en-GB" sz="1200" b="1" i="0" u="none" strike="noStrike" kern="1200" cap="none" spc="0" normalizeH="0" baseline="0" noProof="0" dirty="0">
              <a:ln>
                <a:noFill/>
              </a:ln>
              <a:solidFill>
                <a:srgbClr val="000000"/>
              </a:solidFill>
              <a:effectLst/>
              <a:uLnTx/>
              <a:uFillTx/>
              <a:latin typeface="Times" pitchFamily="-32" charset="0"/>
              <a:ea typeface="+mn-ea"/>
              <a:cs typeface="+mn-cs"/>
            </a:endParaRPr>
          </a:p>
        </p:txBody>
      </p:sp>
    </p:spTree>
    <p:extLst>
      <p:ext uri="{BB962C8B-B14F-4D97-AF65-F5344CB8AC3E}">
        <p14:creationId xmlns:p14="http://schemas.microsoft.com/office/powerpoint/2010/main" val="28645170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13525" cy="3721100"/>
          </a:xfrm>
        </p:spPr>
      </p:sp>
      <p:sp>
        <p:nvSpPr>
          <p:cNvPr id="3" name="Notes Placeholder 2"/>
          <p:cNvSpPr>
            <a:spLocks noGrp="1"/>
          </p:cNvSpPr>
          <p:nvPr>
            <p:ph type="body" idx="1"/>
          </p:nvPr>
        </p:nvSpPr>
        <p:spPr/>
        <p:txBody>
          <a:bodyPr/>
          <a:lstStyle/>
          <a:p>
            <a:r>
              <a:rPr lang="en-GB" dirty="0"/>
              <a:t>Developing</a:t>
            </a:r>
            <a:r>
              <a:rPr lang="en-GB" baseline="0" dirty="0"/>
              <a:t> and approving ECPs. Engaging other regions during the preparatory meetings.</a:t>
            </a:r>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8AF0DC94-B7FF-449D-9335-2C49820EDB1F}" type="slidenum">
              <a:rPr kumimoji="0" lang="en-GB" sz="1200" b="1" i="0" u="none" strike="noStrike" kern="1200" cap="none" spc="0" normalizeH="0" baseline="0" noProof="0" smtClean="0">
                <a:ln>
                  <a:noFill/>
                </a:ln>
                <a:solidFill>
                  <a:srgbClr val="000000"/>
                </a:solidFill>
                <a:effectLst/>
                <a:uLnTx/>
                <a:uFillTx/>
                <a:latin typeface="Times" pitchFamily="-32"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8</a:t>
            </a:fld>
            <a:endParaRPr kumimoji="0" lang="en-GB" sz="1200" b="1" i="0" u="none" strike="noStrike" kern="1200" cap="none" spc="0" normalizeH="0" baseline="0" noProof="0" dirty="0">
              <a:ln>
                <a:noFill/>
              </a:ln>
              <a:solidFill>
                <a:srgbClr val="000000"/>
              </a:solidFill>
              <a:effectLst/>
              <a:uLnTx/>
              <a:uFillTx/>
              <a:latin typeface="Times" pitchFamily="-32" charset="0"/>
              <a:ea typeface="+mn-ea"/>
              <a:cs typeface="+mn-cs"/>
            </a:endParaRPr>
          </a:p>
        </p:txBody>
      </p:sp>
    </p:spTree>
    <p:extLst>
      <p:ext uri="{BB962C8B-B14F-4D97-AF65-F5344CB8AC3E}">
        <p14:creationId xmlns:p14="http://schemas.microsoft.com/office/powerpoint/2010/main" val="23193168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13525" cy="3721100"/>
          </a:xfrm>
        </p:spPr>
      </p:sp>
      <p:sp>
        <p:nvSpPr>
          <p:cNvPr id="3" name="Notes Placeholder 2"/>
          <p:cNvSpPr>
            <a:spLocks noGrp="1"/>
          </p:cNvSpPr>
          <p:nvPr>
            <p:ph type="body" idx="1"/>
          </p:nvPr>
        </p:nvSpPr>
        <p:spPr/>
        <p:txBody>
          <a:bodyPr/>
          <a:lstStyle/>
          <a:p>
            <a:r>
              <a:rPr lang="en-GB" dirty="0"/>
              <a:t>Developing</a:t>
            </a:r>
            <a:r>
              <a:rPr lang="en-GB" baseline="0" dirty="0"/>
              <a:t> and approving ECPs. Engaging other regions during the preparatory meetings.</a:t>
            </a:r>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8AF0DC94-B7FF-449D-9335-2C49820EDB1F}" type="slidenum">
              <a:rPr kumimoji="0" lang="en-GB" sz="1200" b="1" i="0" u="none" strike="noStrike" kern="1200" cap="none" spc="0" normalizeH="0" baseline="0" noProof="0" smtClean="0">
                <a:ln>
                  <a:noFill/>
                </a:ln>
                <a:solidFill>
                  <a:srgbClr val="000000"/>
                </a:solidFill>
                <a:effectLst/>
                <a:uLnTx/>
                <a:uFillTx/>
                <a:latin typeface="Times" pitchFamily="-32"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9</a:t>
            </a:fld>
            <a:endParaRPr kumimoji="0" lang="en-GB" sz="1200" b="1" i="0" u="none" strike="noStrike" kern="1200" cap="none" spc="0" normalizeH="0" baseline="0" noProof="0" dirty="0">
              <a:ln>
                <a:noFill/>
              </a:ln>
              <a:solidFill>
                <a:srgbClr val="000000"/>
              </a:solidFill>
              <a:effectLst/>
              <a:uLnTx/>
              <a:uFillTx/>
              <a:latin typeface="Times" pitchFamily="-32" charset="0"/>
              <a:ea typeface="+mn-ea"/>
              <a:cs typeface="+mn-cs"/>
            </a:endParaRPr>
          </a:p>
        </p:txBody>
      </p:sp>
    </p:spTree>
    <p:extLst>
      <p:ext uri="{BB962C8B-B14F-4D97-AF65-F5344CB8AC3E}">
        <p14:creationId xmlns:p14="http://schemas.microsoft.com/office/powerpoint/2010/main" val="257011346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acintosh%20HD:Users:bess:Library:Mail%20Downloads:" TargetMode="External"/><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rotWithShape="1">
          <a:blip r:embed="rId2" cstate="hqprint">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9" name="Text Placeholder 8"/>
          <p:cNvSpPr>
            <a:spLocks noGrp="1"/>
          </p:cNvSpPr>
          <p:nvPr>
            <p:ph type="body" sz="quarter" idx="10" hasCustomPrompt="1"/>
          </p:nvPr>
        </p:nvSpPr>
        <p:spPr>
          <a:xfrm>
            <a:off x="2359025" y="1952981"/>
            <a:ext cx="6530975" cy="832193"/>
          </a:xfrm>
        </p:spPr>
        <p:txBody>
          <a:bodyPr/>
          <a:lstStyle>
            <a:lvl1pPr marL="0" indent="0" algn="r">
              <a:buNone/>
              <a:defRPr b="1" baseline="0">
                <a:solidFill>
                  <a:srgbClr val="FFFFFF"/>
                </a:solidFill>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en-GB"/>
              <a:t>CLICK TO EDIT MASTER TEXT STYLES</a:t>
            </a:r>
          </a:p>
          <a:p>
            <a:pPr lvl="0"/>
            <a:r>
              <a:rPr lang="en-GB"/>
              <a:t>2nd line</a:t>
            </a:r>
          </a:p>
        </p:txBody>
      </p:sp>
      <p:sp>
        <p:nvSpPr>
          <p:cNvPr id="11" name="Text Placeholder 10"/>
          <p:cNvSpPr>
            <a:spLocks noGrp="1"/>
          </p:cNvSpPr>
          <p:nvPr>
            <p:ph type="body" sz="quarter" idx="11"/>
          </p:nvPr>
        </p:nvSpPr>
        <p:spPr>
          <a:xfrm>
            <a:off x="2359025" y="2784475"/>
            <a:ext cx="6530975" cy="320675"/>
          </a:xfrm>
        </p:spPr>
        <p:txBody>
          <a:bodyPr>
            <a:noAutofit/>
          </a:bodyPr>
          <a:lstStyle>
            <a:lvl1pPr marL="0" indent="0" algn="r">
              <a:buNone/>
              <a:defRPr sz="1600">
                <a:solidFill>
                  <a:srgbClr val="FFFFFF"/>
                </a:solidFill>
                <a:latin typeface="+mj-lt"/>
              </a:defRPr>
            </a:lvl1pPr>
          </a:lstStyle>
          <a:p>
            <a:pPr lvl="0"/>
            <a:r>
              <a:rPr lang="en-US"/>
              <a:t>Click to edit Master text styles</a:t>
            </a:r>
          </a:p>
        </p:txBody>
      </p:sp>
    </p:spTree>
    <p:extLst>
      <p:ext uri="{BB962C8B-B14F-4D97-AF65-F5344CB8AC3E}">
        <p14:creationId xmlns:p14="http://schemas.microsoft.com/office/powerpoint/2010/main" val="2897212786"/>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5"/>
          <p:cNvSpPr>
            <a:spLocks noGrp="1" noChangeArrowheads="1"/>
          </p:cNvSpPr>
          <p:nvPr>
            <p:ph type="ftr" sz="quarter" idx="10"/>
          </p:nvPr>
        </p:nvSpPr>
        <p:spPr>
          <a:ln/>
        </p:spPr>
        <p:txBody>
          <a:bodyPr/>
          <a:lstStyle>
            <a:lvl1pPr>
              <a:defRPr/>
            </a:lvl1pPr>
          </a:lstStyle>
          <a:p>
            <a:pPr>
              <a:defRPr/>
            </a:pPr>
            <a:r>
              <a:rPr lang="en-US" dirty="0"/>
              <a:t>Footer copy here</a:t>
            </a:r>
            <a:endParaRPr lang="en-US" sz="1050" dirty="0">
              <a:solidFill>
                <a:schemeClr val="tx1"/>
              </a:solidFill>
              <a:latin typeface="Times" pitchFamily="-32" charset="0"/>
            </a:endParaRPr>
          </a:p>
        </p:txBody>
      </p:sp>
    </p:spTree>
    <p:extLst>
      <p:ext uri="{BB962C8B-B14F-4D97-AF65-F5344CB8AC3E}">
        <p14:creationId xmlns:p14="http://schemas.microsoft.com/office/powerpoint/2010/main" val="14027706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Title 1"/>
          <p:cNvSpPr>
            <a:spLocks noGrp="1"/>
          </p:cNvSpPr>
          <p:nvPr>
            <p:ph type="title"/>
          </p:nvPr>
        </p:nvSpPr>
        <p:spPr>
          <a:xfrm>
            <a:off x="914400" y="1084660"/>
            <a:ext cx="7543800" cy="400050"/>
          </a:xfrm>
        </p:spPr>
        <p:txBody>
          <a:bodyPr/>
          <a:lstStyle/>
          <a:p>
            <a:r>
              <a:rPr lang="en-US"/>
              <a:t>Click to edit Master title style</a:t>
            </a:r>
            <a:endParaRPr lang="en-GB"/>
          </a:p>
        </p:txBody>
      </p:sp>
      <p:sp>
        <p:nvSpPr>
          <p:cNvPr id="4" name="Rectangle 5"/>
          <p:cNvSpPr>
            <a:spLocks noGrp="1" noChangeArrowheads="1"/>
          </p:cNvSpPr>
          <p:nvPr>
            <p:ph type="ftr" sz="quarter" idx="10"/>
          </p:nvPr>
        </p:nvSpPr>
        <p:spPr>
          <a:ln/>
        </p:spPr>
        <p:txBody>
          <a:bodyPr/>
          <a:lstStyle>
            <a:lvl1pPr>
              <a:defRPr/>
            </a:lvl1pPr>
          </a:lstStyle>
          <a:p>
            <a:pPr>
              <a:defRPr/>
            </a:pPr>
            <a:r>
              <a:rPr lang="en-US" dirty="0"/>
              <a:t>Footer copy here</a:t>
            </a:r>
            <a:endParaRPr lang="en-US" sz="1050" dirty="0">
              <a:solidFill>
                <a:schemeClr val="tx1"/>
              </a:solidFill>
              <a:latin typeface="Times" pitchFamily="-32" charset="0"/>
            </a:endParaRPr>
          </a:p>
        </p:txBody>
      </p:sp>
    </p:spTree>
    <p:extLst>
      <p:ext uri="{BB962C8B-B14F-4D97-AF65-F5344CB8AC3E}">
        <p14:creationId xmlns:p14="http://schemas.microsoft.com/office/powerpoint/2010/main" val="14355230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1500" b="1"/>
            </a:lvl1pPr>
          </a:lstStyle>
          <a:p>
            <a:r>
              <a:rPr lang="en-US"/>
              <a:t>Click to edit Master title style</a:t>
            </a:r>
            <a:endParaRPr lang="en-GB"/>
          </a:p>
        </p:txBody>
      </p:sp>
      <p:sp>
        <p:nvSpPr>
          <p:cNvPr id="3" name="Content Placeholder 2"/>
          <p:cNvSpPr>
            <a:spLocks noGrp="1"/>
          </p:cNvSpPr>
          <p:nvPr>
            <p:ph idx="1"/>
          </p:nvPr>
        </p:nvSpPr>
        <p:spPr>
          <a:xfrm>
            <a:off x="3575050" y="204789"/>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Rectangle 5"/>
          <p:cNvSpPr>
            <a:spLocks noGrp="1" noChangeArrowheads="1"/>
          </p:cNvSpPr>
          <p:nvPr>
            <p:ph type="ftr" sz="quarter" idx="10"/>
          </p:nvPr>
        </p:nvSpPr>
        <p:spPr>
          <a:ln/>
        </p:spPr>
        <p:txBody>
          <a:bodyPr/>
          <a:lstStyle>
            <a:lvl1pPr>
              <a:defRPr/>
            </a:lvl1pPr>
          </a:lstStyle>
          <a:p>
            <a:pPr>
              <a:defRPr/>
            </a:pPr>
            <a:r>
              <a:rPr lang="en-US" dirty="0"/>
              <a:t>Footer copy here</a:t>
            </a:r>
            <a:endParaRPr lang="en-US" sz="1050" dirty="0">
              <a:solidFill>
                <a:schemeClr val="tx1"/>
              </a:solidFill>
              <a:latin typeface="Times" pitchFamily="-32" charset="0"/>
            </a:endParaRPr>
          </a:p>
        </p:txBody>
      </p:sp>
    </p:spTree>
    <p:extLst>
      <p:ext uri="{BB962C8B-B14F-4D97-AF65-F5344CB8AC3E}">
        <p14:creationId xmlns:p14="http://schemas.microsoft.com/office/powerpoint/2010/main" val="19210298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500" b="1"/>
            </a:lvl1pPr>
          </a:lstStyle>
          <a:p>
            <a:r>
              <a:rPr lang="en-US"/>
              <a:t>Click to edit Master title style</a:t>
            </a:r>
            <a:endParaRPr lang="en-GB"/>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GB" noProof="0" dirty="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Rectangle 5"/>
          <p:cNvSpPr>
            <a:spLocks noGrp="1" noChangeArrowheads="1"/>
          </p:cNvSpPr>
          <p:nvPr>
            <p:ph type="ftr" sz="quarter" idx="10"/>
          </p:nvPr>
        </p:nvSpPr>
        <p:spPr>
          <a:ln/>
        </p:spPr>
        <p:txBody>
          <a:bodyPr/>
          <a:lstStyle>
            <a:lvl1pPr>
              <a:defRPr/>
            </a:lvl1pPr>
          </a:lstStyle>
          <a:p>
            <a:pPr>
              <a:defRPr/>
            </a:pPr>
            <a:r>
              <a:rPr lang="en-US" dirty="0"/>
              <a:t>Footer copy here</a:t>
            </a:r>
            <a:endParaRPr lang="en-US" sz="1050" dirty="0">
              <a:solidFill>
                <a:schemeClr val="tx1"/>
              </a:solidFill>
              <a:latin typeface="Times" pitchFamily="-32" charset="0"/>
            </a:endParaRPr>
          </a:p>
        </p:txBody>
      </p:sp>
    </p:spTree>
    <p:extLst>
      <p:ext uri="{BB962C8B-B14F-4D97-AF65-F5344CB8AC3E}">
        <p14:creationId xmlns:p14="http://schemas.microsoft.com/office/powerpoint/2010/main" val="36764911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5"/>
          <p:cNvSpPr>
            <a:spLocks noGrp="1" noChangeArrowheads="1"/>
          </p:cNvSpPr>
          <p:nvPr>
            <p:ph type="ftr" sz="quarter" idx="10"/>
          </p:nvPr>
        </p:nvSpPr>
        <p:spPr>
          <a:ln/>
        </p:spPr>
        <p:txBody>
          <a:bodyPr/>
          <a:lstStyle>
            <a:lvl1pPr>
              <a:defRPr/>
            </a:lvl1pPr>
          </a:lstStyle>
          <a:p>
            <a:pPr>
              <a:defRPr/>
            </a:pPr>
            <a:r>
              <a:rPr lang="en-US" dirty="0"/>
              <a:t>Footer copy here</a:t>
            </a:r>
            <a:endParaRPr lang="en-US" sz="1050" dirty="0">
              <a:solidFill>
                <a:schemeClr val="tx1"/>
              </a:solidFill>
              <a:latin typeface="Times" pitchFamily="-32" charset="0"/>
            </a:endParaRPr>
          </a:p>
        </p:txBody>
      </p:sp>
    </p:spTree>
    <p:extLst>
      <p:ext uri="{BB962C8B-B14F-4D97-AF65-F5344CB8AC3E}">
        <p14:creationId xmlns:p14="http://schemas.microsoft.com/office/powerpoint/2010/main" val="30769635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Title 1"/>
          <p:cNvSpPr txBox="1">
            <a:spLocks/>
          </p:cNvSpPr>
          <p:nvPr userDrawn="1"/>
        </p:nvSpPr>
        <p:spPr bwMode="auto">
          <a:xfrm>
            <a:off x="914400" y="1084660"/>
            <a:ext cx="7543800" cy="400050"/>
          </a:xfrm>
          <a:prstGeom prst="rect">
            <a:avLst/>
          </a:prstGeom>
          <a:noFill/>
          <a:ln>
            <a:noFill/>
          </a:ln>
          <a:effectLst/>
        </p:spPr>
        <p:txBody>
          <a:bodyPr anchor="ctr"/>
          <a:lstStyle>
            <a:lvl1pPr algn="r" rtl="0" eaLnBrk="0" fontAlgn="base" hangingPunct="0">
              <a:spcBef>
                <a:spcPct val="0"/>
              </a:spcBef>
              <a:spcAft>
                <a:spcPct val="0"/>
              </a:spcAft>
              <a:defRPr sz="2400" b="1">
                <a:solidFill>
                  <a:srgbClr val="FFFFFF"/>
                </a:solidFill>
                <a:latin typeface="+mj-lt"/>
                <a:ea typeface="+mj-ea"/>
                <a:cs typeface="+mj-cs"/>
              </a:defRPr>
            </a:lvl1pPr>
            <a:lvl2pPr algn="r" rtl="0" eaLnBrk="0" fontAlgn="base" hangingPunct="0">
              <a:spcBef>
                <a:spcPct val="0"/>
              </a:spcBef>
              <a:spcAft>
                <a:spcPct val="0"/>
              </a:spcAft>
              <a:defRPr sz="2400" b="1">
                <a:solidFill>
                  <a:srgbClr val="FFFFFF"/>
                </a:solidFill>
                <a:latin typeface="Arial" pitchFamily="34" charset="0"/>
              </a:defRPr>
            </a:lvl2pPr>
            <a:lvl3pPr algn="r" rtl="0" eaLnBrk="0" fontAlgn="base" hangingPunct="0">
              <a:spcBef>
                <a:spcPct val="0"/>
              </a:spcBef>
              <a:spcAft>
                <a:spcPct val="0"/>
              </a:spcAft>
              <a:defRPr sz="2400" b="1">
                <a:solidFill>
                  <a:srgbClr val="FFFFFF"/>
                </a:solidFill>
                <a:latin typeface="Arial" pitchFamily="34" charset="0"/>
              </a:defRPr>
            </a:lvl3pPr>
            <a:lvl4pPr algn="r" rtl="0" eaLnBrk="0" fontAlgn="base" hangingPunct="0">
              <a:spcBef>
                <a:spcPct val="0"/>
              </a:spcBef>
              <a:spcAft>
                <a:spcPct val="0"/>
              </a:spcAft>
              <a:defRPr sz="2400" b="1">
                <a:solidFill>
                  <a:srgbClr val="FFFFFF"/>
                </a:solidFill>
                <a:latin typeface="Arial" pitchFamily="34" charset="0"/>
              </a:defRPr>
            </a:lvl4pPr>
            <a:lvl5pPr algn="r" rtl="0" eaLnBrk="0" fontAlgn="base" hangingPunct="0">
              <a:spcBef>
                <a:spcPct val="0"/>
              </a:spcBef>
              <a:spcAft>
                <a:spcPct val="0"/>
              </a:spcAft>
              <a:defRPr sz="2400" b="1">
                <a:solidFill>
                  <a:srgbClr val="FFFFFF"/>
                </a:solidFill>
                <a:latin typeface="Arial" pitchFamily="34" charset="0"/>
              </a:defRPr>
            </a:lvl5pPr>
            <a:lvl6pPr marL="457200" algn="r" rtl="0" fontAlgn="base">
              <a:spcBef>
                <a:spcPct val="0"/>
              </a:spcBef>
              <a:spcAft>
                <a:spcPct val="0"/>
              </a:spcAft>
              <a:defRPr sz="2400" b="1">
                <a:solidFill>
                  <a:srgbClr val="FFFFFF"/>
                </a:solidFill>
                <a:latin typeface="Arial" pitchFamily="34" charset="0"/>
              </a:defRPr>
            </a:lvl6pPr>
            <a:lvl7pPr marL="914400" algn="r" rtl="0" fontAlgn="base">
              <a:spcBef>
                <a:spcPct val="0"/>
              </a:spcBef>
              <a:spcAft>
                <a:spcPct val="0"/>
              </a:spcAft>
              <a:defRPr sz="2400" b="1">
                <a:solidFill>
                  <a:srgbClr val="FFFFFF"/>
                </a:solidFill>
                <a:latin typeface="Arial" pitchFamily="34" charset="0"/>
              </a:defRPr>
            </a:lvl7pPr>
            <a:lvl8pPr marL="1371600" algn="r" rtl="0" fontAlgn="base">
              <a:spcBef>
                <a:spcPct val="0"/>
              </a:spcBef>
              <a:spcAft>
                <a:spcPct val="0"/>
              </a:spcAft>
              <a:defRPr sz="2400" b="1">
                <a:solidFill>
                  <a:srgbClr val="FFFFFF"/>
                </a:solidFill>
                <a:latin typeface="Arial" pitchFamily="34" charset="0"/>
              </a:defRPr>
            </a:lvl8pPr>
            <a:lvl9pPr marL="1828800" algn="r" rtl="0" fontAlgn="base">
              <a:spcBef>
                <a:spcPct val="0"/>
              </a:spcBef>
              <a:spcAft>
                <a:spcPct val="0"/>
              </a:spcAft>
              <a:defRPr sz="2400" b="1">
                <a:solidFill>
                  <a:srgbClr val="FFFFFF"/>
                </a:solidFill>
                <a:latin typeface="Arial" pitchFamily="34" charset="0"/>
              </a:defRPr>
            </a:lvl9pPr>
          </a:lstStyle>
          <a:p>
            <a:pPr>
              <a:defRPr/>
            </a:pPr>
            <a:r>
              <a:rPr lang="en-US" sz="1800" dirty="0"/>
              <a:t>Click to edit Master title style</a:t>
            </a:r>
            <a:endParaRPr lang="en-GB" sz="1800" dirty="0"/>
          </a:p>
        </p:txBody>
      </p:sp>
      <p:sp>
        <p:nvSpPr>
          <p:cNvPr id="2" name="Vertical Title 1"/>
          <p:cNvSpPr>
            <a:spLocks noGrp="1"/>
          </p:cNvSpPr>
          <p:nvPr>
            <p:ph type="title" orient="vert"/>
          </p:nvPr>
        </p:nvSpPr>
        <p:spPr>
          <a:xfrm>
            <a:off x="6572250" y="1084661"/>
            <a:ext cx="1885950" cy="354449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914400" y="1084661"/>
            <a:ext cx="5505450" cy="354449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5"/>
          <p:cNvSpPr>
            <a:spLocks noGrp="1" noChangeArrowheads="1"/>
          </p:cNvSpPr>
          <p:nvPr>
            <p:ph type="ftr" sz="quarter" idx="10"/>
          </p:nvPr>
        </p:nvSpPr>
        <p:spPr/>
        <p:txBody>
          <a:bodyPr/>
          <a:lstStyle>
            <a:lvl1pPr>
              <a:defRPr/>
            </a:lvl1pPr>
          </a:lstStyle>
          <a:p>
            <a:pPr>
              <a:defRPr/>
            </a:pPr>
            <a:r>
              <a:rPr lang="en-US" dirty="0"/>
              <a:t>Footer copy here</a:t>
            </a:r>
            <a:endParaRPr lang="en-US" sz="1050" dirty="0">
              <a:solidFill>
                <a:schemeClr val="tx1"/>
              </a:solidFill>
              <a:latin typeface="Times" pitchFamily="-32" charset="0"/>
            </a:endParaRPr>
          </a:p>
        </p:txBody>
      </p:sp>
    </p:spTree>
    <p:extLst>
      <p:ext uri="{BB962C8B-B14F-4D97-AF65-F5344CB8AC3E}">
        <p14:creationId xmlns:p14="http://schemas.microsoft.com/office/powerpoint/2010/main" val="366808353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914400" y="1084660"/>
            <a:ext cx="7543800" cy="400050"/>
          </a:xfrm>
        </p:spPr>
        <p:txBody>
          <a:bodyPr/>
          <a:lstStyle/>
          <a:p>
            <a:r>
              <a:rPr lang="en-US"/>
              <a:t>Click to edit Master title style</a:t>
            </a:r>
            <a:endParaRPr lang="en-GB"/>
          </a:p>
        </p:txBody>
      </p:sp>
      <p:sp>
        <p:nvSpPr>
          <p:cNvPr id="3" name="Chart Placeholder 2"/>
          <p:cNvSpPr>
            <a:spLocks noGrp="1"/>
          </p:cNvSpPr>
          <p:nvPr>
            <p:ph type="chart" idx="1"/>
          </p:nvPr>
        </p:nvSpPr>
        <p:spPr>
          <a:xfrm>
            <a:off x="914400" y="1771650"/>
            <a:ext cx="7543800" cy="2857500"/>
          </a:xfrm>
        </p:spPr>
        <p:txBody>
          <a:bodyPr/>
          <a:lstStyle/>
          <a:p>
            <a:pPr lvl="0"/>
            <a:endParaRPr lang="en-GB" noProof="0" dirty="0"/>
          </a:p>
        </p:txBody>
      </p:sp>
      <p:sp>
        <p:nvSpPr>
          <p:cNvPr id="4" name="Rectangle 5"/>
          <p:cNvSpPr>
            <a:spLocks noGrp="1" noChangeArrowheads="1"/>
          </p:cNvSpPr>
          <p:nvPr>
            <p:ph type="ftr" sz="quarter" idx="10"/>
          </p:nvPr>
        </p:nvSpPr>
        <p:spPr>
          <a:ln/>
        </p:spPr>
        <p:txBody>
          <a:bodyPr/>
          <a:lstStyle>
            <a:lvl1pPr>
              <a:defRPr/>
            </a:lvl1pPr>
          </a:lstStyle>
          <a:p>
            <a:pPr>
              <a:defRPr/>
            </a:pPr>
            <a:r>
              <a:rPr lang="en-US" dirty="0"/>
              <a:t>Footer copy here</a:t>
            </a:r>
            <a:endParaRPr lang="en-US" sz="1050" dirty="0">
              <a:solidFill>
                <a:schemeClr val="tx1"/>
              </a:solidFill>
              <a:latin typeface="Times" pitchFamily="-32" charset="0"/>
            </a:endParaRPr>
          </a:p>
        </p:txBody>
      </p:sp>
    </p:spTree>
    <p:extLst>
      <p:ext uri="{BB962C8B-B14F-4D97-AF65-F5344CB8AC3E}">
        <p14:creationId xmlns:p14="http://schemas.microsoft.com/office/powerpoint/2010/main" val="146676106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pPr>
              <a:defRPr/>
            </a:pPr>
            <a:r>
              <a:rPr lang="en-US" dirty="0"/>
              <a:t>Footer copy here</a:t>
            </a:r>
            <a:endParaRPr lang="en-US" sz="1050" dirty="0">
              <a:solidFill>
                <a:schemeClr val="tx1"/>
              </a:solidFill>
              <a:latin typeface="Times" pitchFamily="-32" charset="0"/>
            </a:endParaRPr>
          </a:p>
        </p:txBody>
      </p:sp>
    </p:spTree>
    <p:extLst>
      <p:ext uri="{BB962C8B-B14F-4D97-AF65-F5344CB8AC3E}">
        <p14:creationId xmlns:p14="http://schemas.microsoft.com/office/powerpoint/2010/main" val="11979725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GB"/>
              <a:t>Click to edit master title style</a:t>
            </a:r>
            <a:endParaRPr lang="en-US"/>
          </a:p>
        </p:txBody>
      </p:sp>
      <p:sp>
        <p:nvSpPr>
          <p:cNvPr id="5" name="Text Placeholder 4"/>
          <p:cNvSpPr>
            <a:spLocks noGrp="1"/>
          </p:cNvSpPr>
          <p:nvPr>
            <p:ph type="body" sz="quarter" idx="11"/>
          </p:nvPr>
        </p:nvSpPr>
        <p:spPr>
          <a:xfrm>
            <a:off x="457200" y="1504950"/>
            <a:ext cx="8229600" cy="31369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2"/>
          <p:cNvSpPr>
            <a:spLocks noGrp="1"/>
          </p:cNvSpPr>
          <p:nvPr>
            <p:ph type="ftr" sz="quarter" idx="10"/>
          </p:nvPr>
        </p:nvSpPr>
        <p:spPr>
          <a:xfrm>
            <a:off x="457200" y="4767263"/>
            <a:ext cx="4879246" cy="274637"/>
          </a:xfrm>
        </p:spPr>
        <p:txBody>
          <a:bodyPr/>
          <a:lstStyle/>
          <a:p>
            <a:endParaRPr lang="en-US"/>
          </a:p>
        </p:txBody>
      </p:sp>
    </p:spTree>
    <p:extLst>
      <p:ext uri="{BB962C8B-B14F-4D97-AF65-F5344CB8AC3E}">
        <p14:creationId xmlns:p14="http://schemas.microsoft.com/office/powerpoint/2010/main" val="19804553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mage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Footer Placeholder 2"/>
          <p:cNvSpPr>
            <a:spLocks noGrp="1"/>
          </p:cNvSpPr>
          <p:nvPr>
            <p:ph type="ftr" sz="quarter" idx="10"/>
          </p:nvPr>
        </p:nvSpPr>
        <p:spPr/>
        <p:txBody>
          <a:bodyPr/>
          <a:lstStyle/>
          <a:p>
            <a:endParaRPr lang="en-US"/>
          </a:p>
        </p:txBody>
      </p:sp>
      <p:sp>
        <p:nvSpPr>
          <p:cNvPr id="4" name="Content Placeholder 4"/>
          <p:cNvSpPr>
            <a:spLocks noGrp="1"/>
          </p:cNvSpPr>
          <p:nvPr>
            <p:ph sz="quarter" idx="11"/>
          </p:nvPr>
        </p:nvSpPr>
        <p:spPr>
          <a:xfrm>
            <a:off x="457200" y="1482725"/>
            <a:ext cx="8229600" cy="289245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6"/>
          <p:cNvSpPr>
            <a:spLocks noGrp="1"/>
          </p:cNvSpPr>
          <p:nvPr>
            <p:ph type="body" sz="quarter" idx="12" hasCustomPrompt="1"/>
          </p:nvPr>
        </p:nvSpPr>
        <p:spPr>
          <a:xfrm>
            <a:off x="457200" y="4439176"/>
            <a:ext cx="8229600" cy="277477"/>
          </a:xfrm>
        </p:spPr>
        <p:txBody>
          <a:bodyPr>
            <a:normAutofit/>
          </a:bodyPr>
          <a:lstStyle>
            <a:lvl1pPr marL="0" indent="0" algn="l">
              <a:buNone/>
              <a:defRPr sz="1200"/>
            </a:lvl1pPr>
            <a:lvl2pPr marL="360000" indent="0" algn="l">
              <a:buNone/>
              <a:defRPr/>
            </a:lvl2pPr>
            <a:lvl3pPr marL="720000" indent="0" algn="l">
              <a:buNone/>
              <a:defRPr/>
            </a:lvl3pPr>
            <a:lvl4pPr marL="1080000" indent="0" algn="l">
              <a:buNone/>
              <a:defRPr/>
            </a:lvl4pPr>
            <a:lvl5pPr marL="1440000" indent="0" algn="l">
              <a:buNone/>
              <a:defRPr/>
            </a:lvl5pPr>
          </a:lstStyle>
          <a:p>
            <a:pPr lvl="0"/>
            <a:r>
              <a:rPr lang="en-US"/>
              <a:t>Click to add caption</a:t>
            </a:r>
          </a:p>
        </p:txBody>
      </p:sp>
    </p:spTree>
    <p:extLst>
      <p:ext uri="{BB962C8B-B14F-4D97-AF65-F5344CB8AC3E}">
        <p14:creationId xmlns:p14="http://schemas.microsoft.com/office/powerpoint/2010/main" val="38021484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Footer Placeholder 2"/>
          <p:cNvSpPr>
            <a:spLocks noGrp="1"/>
          </p:cNvSpPr>
          <p:nvPr>
            <p:ph type="ftr" sz="quarter" idx="10"/>
          </p:nvPr>
        </p:nvSpPr>
        <p:spPr/>
        <p:txBody>
          <a:bodyPr/>
          <a:lstStyle/>
          <a:p>
            <a:endParaRPr lang="en-US"/>
          </a:p>
        </p:txBody>
      </p:sp>
    </p:spTree>
    <p:extLst>
      <p:ext uri="{BB962C8B-B14F-4D97-AF65-F5344CB8AC3E}">
        <p14:creationId xmlns:p14="http://schemas.microsoft.com/office/powerpoint/2010/main" val="38191533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8" descr="Macintosh HD:Users:bess:Library:Mail Downloads:"/>
          <p:cNvPicPr>
            <a:picLocks noChangeAspect="1" noChangeArrowheads="1"/>
          </p:cNvPicPr>
          <p:nvPr userDrawn="1"/>
        </p:nvPicPr>
        <p:blipFill>
          <a:blip r:embed="rId2" r:link="rId3"/>
          <a:srcRect/>
          <a:stretch>
            <a:fillRect/>
          </a:stretch>
        </p:blipFill>
        <p:spPr bwMode="auto">
          <a:xfrm>
            <a:off x="0" y="0"/>
            <a:ext cx="9144000" cy="5143500"/>
          </a:xfrm>
          <a:prstGeom prst="rect">
            <a:avLst/>
          </a:prstGeom>
          <a:noFill/>
          <a:ln w="9525">
            <a:noFill/>
            <a:miter lim="800000"/>
            <a:headEnd/>
            <a:tailEnd/>
          </a:ln>
        </p:spPr>
      </p:pic>
      <p:sp>
        <p:nvSpPr>
          <p:cNvPr id="8195" name="Rectangle 3"/>
          <p:cNvSpPr>
            <a:spLocks noGrp="1" noChangeArrowheads="1"/>
          </p:cNvSpPr>
          <p:nvPr>
            <p:ph type="ctrTitle"/>
          </p:nvPr>
        </p:nvSpPr>
        <p:spPr>
          <a:xfrm>
            <a:off x="533400" y="1885950"/>
            <a:ext cx="7772400" cy="742950"/>
          </a:xfrm>
        </p:spPr>
        <p:txBody>
          <a:bodyPr/>
          <a:lstStyle>
            <a:lvl1pPr>
              <a:defRPr/>
            </a:lvl1pPr>
          </a:lstStyle>
          <a:p>
            <a:pPr lvl="0"/>
            <a:r>
              <a:rPr lang="en-GB" noProof="0"/>
              <a:t>Click to edit Master title style</a:t>
            </a:r>
          </a:p>
        </p:txBody>
      </p:sp>
      <p:sp>
        <p:nvSpPr>
          <p:cNvPr id="8196" name="Rectangle 4"/>
          <p:cNvSpPr>
            <a:spLocks noGrp="1" noChangeArrowheads="1"/>
          </p:cNvSpPr>
          <p:nvPr>
            <p:ph type="subTitle" idx="1"/>
          </p:nvPr>
        </p:nvSpPr>
        <p:spPr>
          <a:xfrm>
            <a:off x="1905000" y="2514600"/>
            <a:ext cx="6400800" cy="285750"/>
          </a:xfrm>
        </p:spPr>
        <p:txBody>
          <a:bodyPr/>
          <a:lstStyle>
            <a:lvl1pPr marL="0" indent="0" algn="r">
              <a:buFontTx/>
              <a:buNone/>
              <a:defRPr sz="1200">
                <a:solidFill>
                  <a:srgbClr val="FFFFFF"/>
                </a:solidFill>
              </a:defRPr>
            </a:lvl1pPr>
          </a:lstStyle>
          <a:p>
            <a:pPr lvl="0"/>
            <a:r>
              <a:rPr lang="en-GB" noProof="0"/>
              <a:t>Click to edit Master subtitle style</a:t>
            </a:r>
          </a:p>
        </p:txBody>
      </p:sp>
    </p:spTree>
    <p:extLst>
      <p:ext uri="{BB962C8B-B14F-4D97-AF65-F5344CB8AC3E}">
        <p14:creationId xmlns:p14="http://schemas.microsoft.com/office/powerpoint/2010/main" val="6700411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5"/>
          <p:cNvSpPr>
            <a:spLocks noGrp="1" noChangeArrowheads="1"/>
          </p:cNvSpPr>
          <p:nvPr>
            <p:ph type="ftr" sz="quarter" idx="10"/>
          </p:nvPr>
        </p:nvSpPr>
        <p:spPr>
          <a:ln/>
        </p:spPr>
        <p:txBody>
          <a:bodyPr/>
          <a:lstStyle>
            <a:lvl1pPr>
              <a:defRPr/>
            </a:lvl1pPr>
          </a:lstStyle>
          <a:p>
            <a:pPr>
              <a:defRPr/>
            </a:pPr>
            <a:r>
              <a:rPr lang="en-US" dirty="0"/>
              <a:t>Footer copy here</a:t>
            </a:r>
            <a:endParaRPr lang="en-US" sz="1050" dirty="0">
              <a:solidFill>
                <a:schemeClr val="tx1"/>
              </a:solidFill>
              <a:latin typeface="Times" pitchFamily="-32" charset="0"/>
            </a:endParaRPr>
          </a:p>
        </p:txBody>
      </p:sp>
    </p:spTree>
    <p:extLst>
      <p:ext uri="{BB962C8B-B14F-4D97-AF65-F5344CB8AC3E}">
        <p14:creationId xmlns:p14="http://schemas.microsoft.com/office/powerpoint/2010/main" val="23768513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Title 1"/>
          <p:cNvSpPr txBox="1">
            <a:spLocks/>
          </p:cNvSpPr>
          <p:nvPr userDrawn="1"/>
        </p:nvSpPr>
        <p:spPr bwMode="auto">
          <a:xfrm>
            <a:off x="914400" y="1084660"/>
            <a:ext cx="7543800" cy="400050"/>
          </a:xfrm>
          <a:prstGeom prst="rect">
            <a:avLst/>
          </a:prstGeom>
          <a:noFill/>
          <a:ln>
            <a:noFill/>
          </a:ln>
          <a:effectLst/>
        </p:spPr>
        <p:txBody>
          <a:bodyPr anchor="ctr"/>
          <a:lstStyle>
            <a:lvl1pPr algn="r" rtl="0" eaLnBrk="0" fontAlgn="base" hangingPunct="0">
              <a:spcBef>
                <a:spcPct val="0"/>
              </a:spcBef>
              <a:spcAft>
                <a:spcPct val="0"/>
              </a:spcAft>
              <a:defRPr sz="2400" b="1">
                <a:solidFill>
                  <a:srgbClr val="FFFFFF"/>
                </a:solidFill>
                <a:latin typeface="+mj-lt"/>
                <a:ea typeface="+mj-ea"/>
                <a:cs typeface="+mj-cs"/>
              </a:defRPr>
            </a:lvl1pPr>
            <a:lvl2pPr algn="r" rtl="0" eaLnBrk="0" fontAlgn="base" hangingPunct="0">
              <a:spcBef>
                <a:spcPct val="0"/>
              </a:spcBef>
              <a:spcAft>
                <a:spcPct val="0"/>
              </a:spcAft>
              <a:defRPr sz="2400" b="1">
                <a:solidFill>
                  <a:srgbClr val="FFFFFF"/>
                </a:solidFill>
                <a:latin typeface="Arial" pitchFamily="34" charset="0"/>
              </a:defRPr>
            </a:lvl2pPr>
            <a:lvl3pPr algn="r" rtl="0" eaLnBrk="0" fontAlgn="base" hangingPunct="0">
              <a:spcBef>
                <a:spcPct val="0"/>
              </a:spcBef>
              <a:spcAft>
                <a:spcPct val="0"/>
              </a:spcAft>
              <a:defRPr sz="2400" b="1">
                <a:solidFill>
                  <a:srgbClr val="FFFFFF"/>
                </a:solidFill>
                <a:latin typeface="Arial" pitchFamily="34" charset="0"/>
              </a:defRPr>
            </a:lvl3pPr>
            <a:lvl4pPr algn="r" rtl="0" eaLnBrk="0" fontAlgn="base" hangingPunct="0">
              <a:spcBef>
                <a:spcPct val="0"/>
              </a:spcBef>
              <a:spcAft>
                <a:spcPct val="0"/>
              </a:spcAft>
              <a:defRPr sz="2400" b="1">
                <a:solidFill>
                  <a:srgbClr val="FFFFFF"/>
                </a:solidFill>
                <a:latin typeface="Arial" pitchFamily="34" charset="0"/>
              </a:defRPr>
            </a:lvl4pPr>
            <a:lvl5pPr algn="r" rtl="0" eaLnBrk="0" fontAlgn="base" hangingPunct="0">
              <a:spcBef>
                <a:spcPct val="0"/>
              </a:spcBef>
              <a:spcAft>
                <a:spcPct val="0"/>
              </a:spcAft>
              <a:defRPr sz="2400" b="1">
                <a:solidFill>
                  <a:srgbClr val="FFFFFF"/>
                </a:solidFill>
                <a:latin typeface="Arial" pitchFamily="34" charset="0"/>
              </a:defRPr>
            </a:lvl5pPr>
            <a:lvl6pPr marL="457200" algn="r" rtl="0" fontAlgn="base">
              <a:spcBef>
                <a:spcPct val="0"/>
              </a:spcBef>
              <a:spcAft>
                <a:spcPct val="0"/>
              </a:spcAft>
              <a:defRPr sz="2400" b="1">
                <a:solidFill>
                  <a:srgbClr val="FFFFFF"/>
                </a:solidFill>
                <a:latin typeface="Arial" pitchFamily="34" charset="0"/>
              </a:defRPr>
            </a:lvl6pPr>
            <a:lvl7pPr marL="914400" algn="r" rtl="0" fontAlgn="base">
              <a:spcBef>
                <a:spcPct val="0"/>
              </a:spcBef>
              <a:spcAft>
                <a:spcPct val="0"/>
              </a:spcAft>
              <a:defRPr sz="2400" b="1">
                <a:solidFill>
                  <a:srgbClr val="FFFFFF"/>
                </a:solidFill>
                <a:latin typeface="Arial" pitchFamily="34" charset="0"/>
              </a:defRPr>
            </a:lvl7pPr>
            <a:lvl8pPr marL="1371600" algn="r" rtl="0" fontAlgn="base">
              <a:spcBef>
                <a:spcPct val="0"/>
              </a:spcBef>
              <a:spcAft>
                <a:spcPct val="0"/>
              </a:spcAft>
              <a:defRPr sz="2400" b="1">
                <a:solidFill>
                  <a:srgbClr val="FFFFFF"/>
                </a:solidFill>
                <a:latin typeface="Arial" pitchFamily="34" charset="0"/>
              </a:defRPr>
            </a:lvl8pPr>
            <a:lvl9pPr marL="1828800" algn="r" rtl="0" fontAlgn="base">
              <a:spcBef>
                <a:spcPct val="0"/>
              </a:spcBef>
              <a:spcAft>
                <a:spcPct val="0"/>
              </a:spcAft>
              <a:defRPr sz="2400" b="1">
                <a:solidFill>
                  <a:srgbClr val="FFFFFF"/>
                </a:solidFill>
                <a:latin typeface="Arial" pitchFamily="34" charset="0"/>
              </a:defRPr>
            </a:lvl9pPr>
          </a:lstStyle>
          <a:p>
            <a:pPr>
              <a:defRPr/>
            </a:pPr>
            <a:r>
              <a:rPr lang="en-US" sz="1800" dirty="0"/>
              <a:t>Click to edit Master title style</a:t>
            </a:r>
            <a:endParaRPr lang="en-GB" sz="1800" dirty="0"/>
          </a:p>
        </p:txBody>
      </p:sp>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US"/>
              <a:t>Click to edit Master title style</a:t>
            </a:r>
            <a:endParaRPr lang="en-GB"/>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t>Click to edit Master text styles</a:t>
            </a:r>
          </a:p>
        </p:txBody>
      </p:sp>
      <p:sp>
        <p:nvSpPr>
          <p:cNvPr id="5" name="Rectangle 5"/>
          <p:cNvSpPr>
            <a:spLocks noGrp="1" noChangeArrowheads="1"/>
          </p:cNvSpPr>
          <p:nvPr>
            <p:ph type="ftr" sz="quarter" idx="10"/>
          </p:nvPr>
        </p:nvSpPr>
        <p:spPr/>
        <p:txBody>
          <a:bodyPr/>
          <a:lstStyle>
            <a:lvl1pPr>
              <a:defRPr/>
            </a:lvl1pPr>
          </a:lstStyle>
          <a:p>
            <a:pPr>
              <a:defRPr/>
            </a:pPr>
            <a:r>
              <a:rPr lang="en-US" dirty="0"/>
              <a:t>Footer copy here</a:t>
            </a:r>
            <a:endParaRPr lang="en-US" sz="1050" dirty="0">
              <a:solidFill>
                <a:schemeClr val="tx1"/>
              </a:solidFill>
              <a:latin typeface="Times" pitchFamily="-32" charset="0"/>
            </a:endParaRPr>
          </a:p>
        </p:txBody>
      </p:sp>
    </p:spTree>
    <p:extLst>
      <p:ext uri="{BB962C8B-B14F-4D97-AF65-F5344CB8AC3E}">
        <p14:creationId xmlns:p14="http://schemas.microsoft.com/office/powerpoint/2010/main" val="11828503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914400" y="1771650"/>
            <a:ext cx="3695700" cy="28575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62500" y="1771650"/>
            <a:ext cx="3695700" cy="28575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Title 1"/>
          <p:cNvSpPr>
            <a:spLocks noGrp="1"/>
          </p:cNvSpPr>
          <p:nvPr>
            <p:ph type="title"/>
          </p:nvPr>
        </p:nvSpPr>
        <p:spPr>
          <a:xfrm>
            <a:off x="914400" y="1084660"/>
            <a:ext cx="7543800" cy="400050"/>
          </a:xfrm>
        </p:spPr>
        <p:txBody>
          <a:bodyPr/>
          <a:lstStyle/>
          <a:p>
            <a:r>
              <a:rPr lang="en-US"/>
              <a:t>Click to edit Master title style</a:t>
            </a:r>
            <a:endParaRPr lang="en-GB"/>
          </a:p>
        </p:txBody>
      </p:sp>
      <p:sp>
        <p:nvSpPr>
          <p:cNvPr id="5" name="Rectangle 5"/>
          <p:cNvSpPr>
            <a:spLocks noGrp="1" noChangeArrowheads="1"/>
          </p:cNvSpPr>
          <p:nvPr>
            <p:ph type="ftr" sz="quarter" idx="10"/>
          </p:nvPr>
        </p:nvSpPr>
        <p:spPr>
          <a:ln/>
        </p:spPr>
        <p:txBody>
          <a:bodyPr/>
          <a:lstStyle>
            <a:lvl1pPr>
              <a:defRPr/>
            </a:lvl1pPr>
          </a:lstStyle>
          <a:p>
            <a:pPr>
              <a:defRPr/>
            </a:pPr>
            <a:r>
              <a:rPr lang="en-US" dirty="0"/>
              <a:t>Footer copy here</a:t>
            </a:r>
            <a:endParaRPr lang="en-US" sz="1050" dirty="0">
              <a:solidFill>
                <a:schemeClr val="tx1"/>
              </a:solidFill>
              <a:latin typeface="Times" pitchFamily="-32" charset="0"/>
            </a:endParaRPr>
          </a:p>
        </p:txBody>
      </p:sp>
    </p:spTree>
    <p:extLst>
      <p:ext uri="{BB962C8B-B14F-4D97-AF65-F5344CB8AC3E}">
        <p14:creationId xmlns:p14="http://schemas.microsoft.com/office/powerpoint/2010/main" val="42669956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5"/>
          <p:cNvSpPr>
            <a:spLocks noGrp="1" noChangeArrowheads="1"/>
          </p:cNvSpPr>
          <p:nvPr>
            <p:ph type="ftr" sz="quarter" idx="10"/>
          </p:nvPr>
        </p:nvSpPr>
        <p:spPr>
          <a:ln/>
        </p:spPr>
        <p:txBody>
          <a:bodyPr/>
          <a:lstStyle>
            <a:lvl1pPr>
              <a:defRPr/>
            </a:lvl1pPr>
          </a:lstStyle>
          <a:p>
            <a:pPr>
              <a:defRPr/>
            </a:pPr>
            <a:r>
              <a:rPr lang="en-US" dirty="0"/>
              <a:t>Footer copy here</a:t>
            </a:r>
            <a:endParaRPr lang="en-US" sz="1050" dirty="0">
              <a:solidFill>
                <a:schemeClr val="tx1"/>
              </a:solidFill>
              <a:latin typeface="Times" pitchFamily="-32" charset="0"/>
            </a:endParaRPr>
          </a:p>
        </p:txBody>
      </p:sp>
    </p:spTree>
    <p:extLst>
      <p:ext uri="{BB962C8B-B14F-4D97-AF65-F5344CB8AC3E}">
        <p14:creationId xmlns:p14="http://schemas.microsoft.com/office/powerpoint/2010/main" val="154223798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6" Type="http://schemas.openxmlformats.org/officeDocument/2006/relationships/image" Target="Macintosh%20HD:Users:bess:Library:Mail%20Downloads:" TargetMode="Externa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5" Type="http://schemas.openxmlformats.org/officeDocument/2006/relationships/image" Target="../media/image3.jpeg"/><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6"/>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762658"/>
            <a:ext cx="8229600" cy="571237"/>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515305"/>
            <a:ext cx="8229600" cy="310530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3"/>
          </p:nvPr>
        </p:nvSpPr>
        <p:spPr>
          <a:xfrm>
            <a:off x="457200" y="4767263"/>
            <a:ext cx="4879246" cy="274637"/>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Tree>
    <p:extLst>
      <p:ext uri="{BB962C8B-B14F-4D97-AF65-F5344CB8AC3E}">
        <p14:creationId xmlns:p14="http://schemas.microsoft.com/office/powerpoint/2010/main" val="5850366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3" r:id="rId3"/>
    <p:sldLayoutId id="2147483654" r:id="rId4"/>
  </p:sldLayoutIdLst>
  <p:hf sldNum="0" hdr="0" dt="0"/>
  <p:txStyles>
    <p:titleStyle>
      <a:lvl1pPr algn="r" defTabSz="457200" rtl="0" eaLnBrk="1" latinLnBrk="0" hangingPunct="1">
        <a:spcBef>
          <a:spcPct val="0"/>
        </a:spcBef>
        <a:buNone/>
        <a:defRPr sz="2400" b="1" kern="1200">
          <a:solidFill>
            <a:schemeClr val="bg1"/>
          </a:solidFill>
          <a:latin typeface="+mj-lt"/>
          <a:ea typeface="+mj-ea"/>
          <a:cs typeface="+mj-cs"/>
        </a:defRPr>
      </a:lvl1pPr>
    </p:titleStyle>
    <p:bodyStyle>
      <a:lvl1pPr marL="360000" indent="-360000" algn="l" defTabSz="457200" rtl="0" eaLnBrk="1" latinLnBrk="0" hangingPunct="1">
        <a:spcBef>
          <a:spcPct val="20000"/>
        </a:spcBef>
        <a:buFont typeface="Arial"/>
        <a:buChar char="•"/>
        <a:defRPr sz="2200" kern="1200">
          <a:solidFill>
            <a:schemeClr val="tx1"/>
          </a:solidFill>
          <a:latin typeface="+mn-lt"/>
          <a:ea typeface="+mn-ea"/>
          <a:cs typeface="+mn-cs"/>
        </a:defRPr>
      </a:lvl1pPr>
      <a:lvl2pPr marL="720000" indent="-360000" algn="l" defTabSz="457200" rtl="0" eaLnBrk="1" latinLnBrk="0" hangingPunct="1">
        <a:spcBef>
          <a:spcPct val="20000"/>
        </a:spcBef>
        <a:buFont typeface="Arial"/>
        <a:buChar char="–"/>
        <a:defRPr sz="2000" kern="1200">
          <a:solidFill>
            <a:schemeClr val="tx1"/>
          </a:solidFill>
          <a:latin typeface="+mn-lt"/>
          <a:ea typeface="+mn-ea"/>
          <a:cs typeface="+mn-cs"/>
        </a:defRPr>
      </a:lvl2pPr>
      <a:lvl3pPr marL="1080000" indent="-360000" algn="l" defTabSz="457200" rtl="0" eaLnBrk="1" latinLnBrk="0" hangingPunct="1">
        <a:spcBef>
          <a:spcPct val="20000"/>
        </a:spcBef>
        <a:buFont typeface="Arial"/>
        <a:buChar char="•"/>
        <a:defRPr sz="1800" kern="1200">
          <a:solidFill>
            <a:schemeClr val="tx1"/>
          </a:solidFill>
          <a:latin typeface="+mn-lt"/>
          <a:ea typeface="+mn-ea"/>
          <a:cs typeface="+mn-cs"/>
        </a:defRPr>
      </a:lvl3pPr>
      <a:lvl4pPr marL="1440000" indent="-360000" algn="l" defTabSz="457200" rtl="0" eaLnBrk="1" latinLnBrk="0" hangingPunct="1">
        <a:spcBef>
          <a:spcPct val="20000"/>
        </a:spcBef>
        <a:buFont typeface="Arial"/>
        <a:buChar char="–"/>
        <a:defRPr sz="1600" kern="1200">
          <a:solidFill>
            <a:schemeClr val="tx1"/>
          </a:solidFill>
          <a:latin typeface="+mn-lt"/>
          <a:ea typeface="+mn-ea"/>
          <a:cs typeface="+mn-cs"/>
        </a:defRPr>
      </a:lvl4pPr>
      <a:lvl5pPr marL="1800000" indent="-360000" algn="l" defTabSz="457200" rtl="0" eaLnBrk="1" latinLnBrk="0" hangingPunct="1">
        <a:spcBef>
          <a:spcPct val="20000"/>
        </a:spcBef>
        <a:buFont typeface="Arial"/>
        <a:buChar char="»"/>
        <a:defRPr sz="14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Macintosh HD:Users:bess:Library:Mail Downloads:"/>
          <p:cNvPicPr>
            <a:picLocks noChangeAspect="1" noChangeArrowheads="1"/>
          </p:cNvPicPr>
          <p:nvPr/>
        </p:nvPicPr>
        <p:blipFill>
          <a:blip r:embed="rId15" r:link="rId16"/>
          <a:srcRect/>
          <a:stretch>
            <a:fillRect/>
          </a:stretch>
        </p:blipFill>
        <p:spPr bwMode="auto">
          <a:xfrm>
            <a:off x="0" y="0"/>
            <a:ext cx="9144000" cy="5143500"/>
          </a:xfrm>
          <a:prstGeom prst="rect">
            <a:avLst/>
          </a:prstGeom>
          <a:noFill/>
          <a:ln w="9525">
            <a:noFill/>
            <a:miter lim="800000"/>
            <a:headEnd/>
            <a:tailEnd/>
          </a:ln>
        </p:spPr>
      </p:pic>
      <p:sp>
        <p:nvSpPr>
          <p:cNvPr id="1027" name="Rectangle 2"/>
          <p:cNvSpPr>
            <a:spLocks noGrp="1" noChangeArrowheads="1"/>
          </p:cNvSpPr>
          <p:nvPr>
            <p:ph type="title"/>
          </p:nvPr>
        </p:nvSpPr>
        <p:spPr bwMode="auto">
          <a:xfrm>
            <a:off x="914400" y="1084660"/>
            <a:ext cx="7543800" cy="4000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8" name="Rectangle 3"/>
          <p:cNvSpPr>
            <a:spLocks noGrp="1" noChangeArrowheads="1"/>
          </p:cNvSpPr>
          <p:nvPr>
            <p:ph type="body" idx="1"/>
          </p:nvPr>
        </p:nvSpPr>
        <p:spPr bwMode="auto">
          <a:xfrm>
            <a:off x="914400" y="1771650"/>
            <a:ext cx="7543800" cy="28575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9" name="Rectangle 5"/>
          <p:cNvSpPr>
            <a:spLocks noGrp="1" noChangeArrowheads="1"/>
          </p:cNvSpPr>
          <p:nvPr>
            <p:ph type="ftr" sz="quarter" idx="3"/>
          </p:nvPr>
        </p:nvSpPr>
        <p:spPr bwMode="auto">
          <a:xfrm>
            <a:off x="914400" y="4743450"/>
            <a:ext cx="2895600" cy="22860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0" hangingPunct="0">
              <a:defRPr sz="675">
                <a:solidFill>
                  <a:srgbClr val="887F6E"/>
                </a:solidFill>
                <a:latin typeface="Arial" pitchFamily="34" charset="0"/>
                <a:cs typeface="+mn-cs"/>
              </a:defRPr>
            </a:lvl1pPr>
          </a:lstStyle>
          <a:p>
            <a:pPr>
              <a:defRPr/>
            </a:pPr>
            <a:r>
              <a:rPr lang="en-US" dirty="0"/>
              <a:t>Footer copy here</a:t>
            </a:r>
            <a:endParaRPr lang="en-US" sz="1050" dirty="0">
              <a:solidFill>
                <a:schemeClr val="tx1"/>
              </a:solidFill>
              <a:latin typeface="Times" pitchFamily="-32" charset="0"/>
            </a:endParaRPr>
          </a:p>
        </p:txBody>
      </p:sp>
    </p:spTree>
    <p:extLst>
      <p:ext uri="{BB962C8B-B14F-4D97-AF65-F5344CB8AC3E}">
        <p14:creationId xmlns:p14="http://schemas.microsoft.com/office/powerpoint/2010/main" val="2448053638"/>
      </p:ext>
    </p:extLst>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 id="2147483667" r:id="rId12"/>
    <p:sldLayoutId id="2147483668" r:id="rId13"/>
  </p:sldLayoutIdLst>
  <p:hf sldNum="0" hdr="0" dt="0"/>
  <p:txStyles>
    <p:titleStyle>
      <a:lvl1pPr algn="r" rtl="0" eaLnBrk="0" fontAlgn="base" hangingPunct="0">
        <a:spcBef>
          <a:spcPct val="0"/>
        </a:spcBef>
        <a:spcAft>
          <a:spcPct val="0"/>
        </a:spcAft>
        <a:defRPr sz="1800" b="1">
          <a:solidFill>
            <a:srgbClr val="FFFFFF"/>
          </a:solidFill>
          <a:latin typeface="+mj-lt"/>
          <a:ea typeface="+mj-ea"/>
          <a:cs typeface="+mj-cs"/>
        </a:defRPr>
      </a:lvl1pPr>
      <a:lvl2pPr algn="r" rtl="0" eaLnBrk="0" fontAlgn="base" hangingPunct="0">
        <a:spcBef>
          <a:spcPct val="0"/>
        </a:spcBef>
        <a:spcAft>
          <a:spcPct val="0"/>
        </a:spcAft>
        <a:defRPr sz="1800" b="1">
          <a:solidFill>
            <a:srgbClr val="FFFFFF"/>
          </a:solidFill>
          <a:latin typeface="Arial" pitchFamily="34" charset="0"/>
        </a:defRPr>
      </a:lvl2pPr>
      <a:lvl3pPr algn="r" rtl="0" eaLnBrk="0" fontAlgn="base" hangingPunct="0">
        <a:spcBef>
          <a:spcPct val="0"/>
        </a:spcBef>
        <a:spcAft>
          <a:spcPct val="0"/>
        </a:spcAft>
        <a:defRPr sz="1800" b="1">
          <a:solidFill>
            <a:srgbClr val="FFFFFF"/>
          </a:solidFill>
          <a:latin typeface="Arial" pitchFamily="34" charset="0"/>
        </a:defRPr>
      </a:lvl3pPr>
      <a:lvl4pPr algn="r" rtl="0" eaLnBrk="0" fontAlgn="base" hangingPunct="0">
        <a:spcBef>
          <a:spcPct val="0"/>
        </a:spcBef>
        <a:spcAft>
          <a:spcPct val="0"/>
        </a:spcAft>
        <a:defRPr sz="1800" b="1">
          <a:solidFill>
            <a:srgbClr val="FFFFFF"/>
          </a:solidFill>
          <a:latin typeface="Arial" pitchFamily="34" charset="0"/>
        </a:defRPr>
      </a:lvl4pPr>
      <a:lvl5pPr algn="r" rtl="0" eaLnBrk="0" fontAlgn="base" hangingPunct="0">
        <a:spcBef>
          <a:spcPct val="0"/>
        </a:spcBef>
        <a:spcAft>
          <a:spcPct val="0"/>
        </a:spcAft>
        <a:defRPr sz="1800" b="1">
          <a:solidFill>
            <a:srgbClr val="FFFFFF"/>
          </a:solidFill>
          <a:latin typeface="Arial" pitchFamily="34" charset="0"/>
        </a:defRPr>
      </a:lvl5pPr>
      <a:lvl6pPr marL="342900" algn="r" rtl="0" fontAlgn="base">
        <a:spcBef>
          <a:spcPct val="0"/>
        </a:spcBef>
        <a:spcAft>
          <a:spcPct val="0"/>
        </a:spcAft>
        <a:defRPr sz="1800" b="1">
          <a:solidFill>
            <a:srgbClr val="FFFFFF"/>
          </a:solidFill>
          <a:latin typeface="Arial" pitchFamily="34" charset="0"/>
        </a:defRPr>
      </a:lvl6pPr>
      <a:lvl7pPr marL="685800" algn="r" rtl="0" fontAlgn="base">
        <a:spcBef>
          <a:spcPct val="0"/>
        </a:spcBef>
        <a:spcAft>
          <a:spcPct val="0"/>
        </a:spcAft>
        <a:defRPr sz="1800" b="1">
          <a:solidFill>
            <a:srgbClr val="FFFFFF"/>
          </a:solidFill>
          <a:latin typeface="Arial" pitchFamily="34" charset="0"/>
        </a:defRPr>
      </a:lvl7pPr>
      <a:lvl8pPr marL="1028700" algn="r" rtl="0" fontAlgn="base">
        <a:spcBef>
          <a:spcPct val="0"/>
        </a:spcBef>
        <a:spcAft>
          <a:spcPct val="0"/>
        </a:spcAft>
        <a:defRPr sz="1800" b="1">
          <a:solidFill>
            <a:srgbClr val="FFFFFF"/>
          </a:solidFill>
          <a:latin typeface="Arial" pitchFamily="34" charset="0"/>
        </a:defRPr>
      </a:lvl8pPr>
      <a:lvl9pPr marL="1371600" algn="r" rtl="0" fontAlgn="base">
        <a:spcBef>
          <a:spcPct val="0"/>
        </a:spcBef>
        <a:spcAft>
          <a:spcPct val="0"/>
        </a:spcAft>
        <a:defRPr sz="1800" b="1">
          <a:solidFill>
            <a:srgbClr val="FFFFFF"/>
          </a:solidFill>
          <a:latin typeface="Arial" pitchFamily="34" charset="0"/>
        </a:defRPr>
      </a:lvl9pPr>
    </p:titleStyle>
    <p:bodyStyle>
      <a:lvl1pPr marL="257175" indent="-257175" algn="l" rtl="0" eaLnBrk="0" fontAlgn="base" hangingPunct="0">
        <a:spcBef>
          <a:spcPct val="20000"/>
        </a:spcBef>
        <a:spcAft>
          <a:spcPct val="0"/>
        </a:spcAft>
        <a:buChar char="•"/>
        <a:defRPr sz="1650">
          <a:solidFill>
            <a:schemeClr val="tx1"/>
          </a:solidFill>
          <a:latin typeface="+mn-lt"/>
          <a:ea typeface="+mn-ea"/>
          <a:cs typeface="+mn-cs"/>
        </a:defRPr>
      </a:lvl1pPr>
      <a:lvl2pPr marL="557213" indent="-214313" algn="l" rtl="0" eaLnBrk="0" fontAlgn="base" hangingPunct="0">
        <a:spcBef>
          <a:spcPct val="20000"/>
        </a:spcBef>
        <a:spcAft>
          <a:spcPct val="0"/>
        </a:spcAft>
        <a:buChar char="–"/>
        <a:defRPr sz="1500">
          <a:solidFill>
            <a:schemeClr val="tx1"/>
          </a:solidFill>
          <a:latin typeface="+mn-lt"/>
        </a:defRPr>
      </a:lvl2pPr>
      <a:lvl3pPr marL="857250" indent="-171450" algn="l" rtl="0" eaLnBrk="0" fontAlgn="base" hangingPunct="0">
        <a:spcBef>
          <a:spcPct val="20000"/>
        </a:spcBef>
        <a:spcAft>
          <a:spcPct val="0"/>
        </a:spcAft>
        <a:buChar char="•"/>
        <a:defRPr>
          <a:solidFill>
            <a:schemeClr val="tx1"/>
          </a:solidFill>
          <a:latin typeface="+mn-lt"/>
        </a:defRPr>
      </a:lvl3pPr>
      <a:lvl4pPr marL="1200150" indent="-171450" algn="l" rtl="0" eaLnBrk="0" fontAlgn="base" hangingPunct="0">
        <a:spcBef>
          <a:spcPct val="20000"/>
        </a:spcBef>
        <a:spcAft>
          <a:spcPct val="0"/>
        </a:spcAft>
        <a:buChar char="–"/>
        <a:defRPr sz="1200">
          <a:solidFill>
            <a:schemeClr val="tx1"/>
          </a:solidFill>
          <a:latin typeface="+mn-lt"/>
        </a:defRPr>
      </a:lvl4pPr>
      <a:lvl5pPr marL="1543050" indent="-171450" algn="l" rtl="0" eaLnBrk="0" fontAlgn="base" hangingPunct="0">
        <a:spcBef>
          <a:spcPct val="20000"/>
        </a:spcBef>
        <a:spcAft>
          <a:spcPct val="0"/>
        </a:spcAft>
        <a:buChar char="»"/>
        <a:defRPr sz="1050">
          <a:solidFill>
            <a:schemeClr val="tx1"/>
          </a:solidFill>
          <a:latin typeface="+mn-lt"/>
        </a:defRPr>
      </a:lvl5pPr>
      <a:lvl6pPr marL="1885950" indent="-171450" algn="l" rtl="0" fontAlgn="base">
        <a:spcBef>
          <a:spcPct val="20000"/>
        </a:spcBef>
        <a:spcAft>
          <a:spcPct val="0"/>
        </a:spcAft>
        <a:buChar char="»"/>
        <a:defRPr sz="1050">
          <a:solidFill>
            <a:schemeClr val="tx1"/>
          </a:solidFill>
          <a:latin typeface="+mn-lt"/>
        </a:defRPr>
      </a:lvl6pPr>
      <a:lvl7pPr marL="2228850" indent="-171450" algn="l" rtl="0" fontAlgn="base">
        <a:spcBef>
          <a:spcPct val="20000"/>
        </a:spcBef>
        <a:spcAft>
          <a:spcPct val="0"/>
        </a:spcAft>
        <a:buChar char="»"/>
        <a:defRPr sz="1050">
          <a:solidFill>
            <a:schemeClr val="tx1"/>
          </a:solidFill>
          <a:latin typeface="+mn-lt"/>
        </a:defRPr>
      </a:lvl7pPr>
      <a:lvl8pPr marL="2571750" indent="-171450" algn="l" rtl="0" fontAlgn="base">
        <a:spcBef>
          <a:spcPct val="20000"/>
        </a:spcBef>
        <a:spcAft>
          <a:spcPct val="0"/>
        </a:spcAft>
        <a:buChar char="»"/>
        <a:defRPr sz="1050">
          <a:solidFill>
            <a:schemeClr val="tx1"/>
          </a:solidFill>
          <a:latin typeface="+mn-lt"/>
        </a:defRPr>
      </a:lvl8pPr>
      <a:lvl9pPr marL="2914650" indent="-171450" algn="l" rtl="0" fontAlgn="base">
        <a:spcBef>
          <a:spcPct val="20000"/>
        </a:spcBef>
        <a:spcAft>
          <a:spcPct val="0"/>
        </a:spcAft>
        <a:buChar char="»"/>
        <a:defRPr sz="105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24.svg"/><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26.jpeg"/><Relationship Id="rId4" Type="http://schemas.openxmlformats.org/officeDocument/2006/relationships/image" Target="../media/image24.svg"/></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7.jpeg"/><Relationship Id="rId1" Type="http://schemas.openxmlformats.org/officeDocument/2006/relationships/slideLayout" Target="../slideLayouts/slideLayout4.xml"/><Relationship Id="rId5" Type="http://schemas.openxmlformats.org/officeDocument/2006/relationships/image" Target="../media/image12.jpeg"/><Relationship Id="rId4" Type="http://schemas.openxmlformats.org/officeDocument/2006/relationships/image" Target="../media/image24.svg"/></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29.jpeg"/><Relationship Id="rId4" Type="http://schemas.openxmlformats.org/officeDocument/2006/relationships/image" Target="../media/image24.svg"/></Relationships>
</file>

<file path=ppt/slides/_rels/slide1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12.jpeg"/><Relationship Id="rId5" Type="http://schemas.openxmlformats.org/officeDocument/2006/relationships/image" Target="../media/image24.svg"/><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8" Type="http://schemas.openxmlformats.org/officeDocument/2006/relationships/image" Target="../media/image35.jpeg"/><Relationship Id="rId13" Type="http://schemas.openxmlformats.org/officeDocument/2006/relationships/image" Target="../media/image40.jpeg"/><Relationship Id="rId3" Type="http://schemas.openxmlformats.org/officeDocument/2006/relationships/image" Target="../media/image30.jpeg"/><Relationship Id="rId7" Type="http://schemas.openxmlformats.org/officeDocument/2006/relationships/image" Target="../media/image34.jpeg"/><Relationship Id="rId12" Type="http://schemas.openxmlformats.org/officeDocument/2006/relationships/image" Target="../media/image39.jpeg"/><Relationship Id="rId2" Type="http://schemas.openxmlformats.org/officeDocument/2006/relationships/notesSlide" Target="../notesSlides/notesSlide13.xml"/><Relationship Id="rId16" Type="http://schemas.openxmlformats.org/officeDocument/2006/relationships/image" Target="../media/image12.jpeg"/><Relationship Id="rId1" Type="http://schemas.openxmlformats.org/officeDocument/2006/relationships/slideLayout" Target="../slideLayouts/slideLayout3.xml"/><Relationship Id="rId6" Type="http://schemas.openxmlformats.org/officeDocument/2006/relationships/image" Target="../media/image33.jpeg"/><Relationship Id="rId11" Type="http://schemas.openxmlformats.org/officeDocument/2006/relationships/image" Target="../media/image38.jpeg"/><Relationship Id="rId5" Type="http://schemas.openxmlformats.org/officeDocument/2006/relationships/image" Target="../media/image32.jpeg"/><Relationship Id="rId15" Type="http://schemas.openxmlformats.org/officeDocument/2006/relationships/image" Target="../media/image24.svg"/><Relationship Id="rId10" Type="http://schemas.openxmlformats.org/officeDocument/2006/relationships/image" Target="../media/image37.jpeg"/><Relationship Id="rId4" Type="http://schemas.openxmlformats.org/officeDocument/2006/relationships/image" Target="../media/image31.jpeg"/><Relationship Id="rId9" Type="http://schemas.openxmlformats.org/officeDocument/2006/relationships/image" Target="../media/image36.jpeg"/><Relationship Id="rId14" Type="http://schemas.openxmlformats.org/officeDocument/2006/relationships/image" Target="../media/image23.png"/></Relationships>
</file>

<file path=ppt/slides/_rels/slide2.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5.png"/><Relationship Id="rId7"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8.gif"/><Relationship Id="rId5" Type="http://schemas.openxmlformats.org/officeDocument/2006/relationships/image" Target="../media/image7.png"/><Relationship Id="rId10" Type="http://schemas.openxmlformats.org/officeDocument/2006/relationships/image" Target="../media/image12.jpeg"/><Relationship Id="rId4" Type="http://schemas.openxmlformats.org/officeDocument/2006/relationships/image" Target="../media/image6.png"/><Relationship Id="rId9" Type="http://schemas.openxmlformats.org/officeDocument/2006/relationships/image" Target="../media/image11.jpeg"/></Relationships>
</file>

<file path=ppt/slides/_rels/slide3.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3.png"/><Relationship Id="rId7"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16.png"/><Relationship Id="rId5" Type="http://schemas.openxmlformats.org/officeDocument/2006/relationships/image" Target="../media/image15.jpeg"/><Relationship Id="rId4" Type="http://schemas.openxmlformats.org/officeDocument/2006/relationships/image" Target="../media/image14.png"/><Relationship Id="rId9" Type="http://schemas.openxmlformats.org/officeDocument/2006/relationships/image" Target="../media/image12.jpeg"/></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6.xml"/><Relationship Id="rId5" Type="http://schemas.openxmlformats.org/officeDocument/2006/relationships/image" Target="../media/image18.jpeg"/><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6.xml"/><Relationship Id="rId5" Type="http://schemas.openxmlformats.org/officeDocument/2006/relationships/image" Target="../media/image19.jpe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6.xml"/><Relationship Id="rId5" Type="http://schemas.openxmlformats.org/officeDocument/2006/relationships/image" Target="../media/image20.jpeg"/><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6.xml"/><Relationship Id="rId5" Type="http://schemas.openxmlformats.org/officeDocument/2006/relationships/image" Target="../media/image21.jpeg"/><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6.xml"/><Relationship Id="rId5" Type="http://schemas.openxmlformats.org/officeDocument/2006/relationships/image" Target="../media/image12.jpeg"/><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15"/>
          <p:cNvSpPr>
            <a:spLocks noGrp="1" noChangeArrowheads="1"/>
          </p:cNvSpPr>
          <p:nvPr>
            <p:ph type="ctrTitle"/>
          </p:nvPr>
        </p:nvSpPr>
        <p:spPr>
          <a:xfrm>
            <a:off x="1601670" y="1720788"/>
            <a:ext cx="6148388" cy="742950"/>
          </a:xfrm>
        </p:spPr>
        <p:txBody>
          <a:bodyPr/>
          <a:lstStyle/>
          <a:p>
            <a:pPr algn="ctr" eaLnBrk="1" hangingPunct="1"/>
            <a:br>
              <a:rPr lang="en-GB" sz="3000" dirty="0"/>
            </a:br>
            <a:r>
              <a:rPr lang="en-GB" sz="3000" dirty="0"/>
              <a:t>Introduction to Com-ITU</a:t>
            </a:r>
          </a:p>
        </p:txBody>
      </p:sp>
      <p:sp>
        <p:nvSpPr>
          <p:cNvPr id="4" name="Text Placeholder 2"/>
          <p:cNvSpPr txBox="1">
            <a:spLocks/>
          </p:cNvSpPr>
          <p:nvPr/>
        </p:nvSpPr>
        <p:spPr bwMode="auto">
          <a:xfrm>
            <a:off x="1347252" y="4461960"/>
            <a:ext cx="7686662" cy="6158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bodyPr>
          <a:lstStyle>
            <a:lvl1pPr marL="0" indent="0" algn="r" rtl="0" eaLnBrk="1" fontAlgn="base" hangingPunct="1">
              <a:spcBef>
                <a:spcPct val="20000"/>
              </a:spcBef>
              <a:spcAft>
                <a:spcPct val="0"/>
              </a:spcAft>
              <a:buNone/>
              <a:defRPr sz="1200" baseline="0">
                <a:solidFill>
                  <a:schemeClr val="tx1"/>
                </a:solidFill>
                <a:latin typeface="+mn-lt"/>
                <a:ea typeface="+mn-ea"/>
                <a:cs typeface="+mn-cs"/>
              </a:defRPr>
            </a:lvl1pPr>
            <a:lvl2pPr marL="742950" indent="-285750" algn="l" rtl="0" eaLnBrk="1" fontAlgn="base" hangingPunct="1">
              <a:spcBef>
                <a:spcPct val="20000"/>
              </a:spcBef>
              <a:spcAft>
                <a:spcPct val="0"/>
              </a:spcAft>
              <a:buChar char="–"/>
              <a:defRPr sz="2000">
                <a:solidFill>
                  <a:schemeClr val="tx1"/>
                </a:solidFill>
                <a:latin typeface="+mn-lt"/>
              </a:defRPr>
            </a:lvl2pPr>
            <a:lvl3pPr marL="1143000" indent="-228600" algn="l" rtl="0" eaLnBrk="1" fontAlgn="base" hangingPunct="1">
              <a:spcBef>
                <a:spcPct val="20000"/>
              </a:spcBef>
              <a:spcAft>
                <a:spcPct val="0"/>
              </a:spcAft>
              <a:buChar char="•"/>
              <a:defRPr>
                <a:solidFill>
                  <a:schemeClr val="tx1"/>
                </a:solidFill>
                <a:latin typeface="+mn-lt"/>
              </a:defRPr>
            </a:lvl3pPr>
            <a:lvl4pPr marL="1600200" indent="-228600" algn="l" rtl="0" eaLnBrk="1" fontAlgn="base" hangingPunct="1">
              <a:spcBef>
                <a:spcPct val="20000"/>
              </a:spcBef>
              <a:spcAft>
                <a:spcPct val="0"/>
              </a:spcAft>
              <a:buChar char="–"/>
              <a:defRPr sz="1600">
                <a:solidFill>
                  <a:schemeClr val="tx1"/>
                </a:solidFill>
                <a:latin typeface="+mn-lt"/>
              </a:defRPr>
            </a:lvl4pPr>
            <a:lvl5pPr marL="2057400" indent="-228600" algn="l" rtl="0" eaLnBrk="1" fontAlgn="base" hangingPunct="1">
              <a:spcBef>
                <a:spcPct val="20000"/>
              </a:spcBef>
              <a:spcAft>
                <a:spcPct val="0"/>
              </a:spcAft>
              <a:buChar char="»"/>
              <a:defRPr sz="1400">
                <a:solidFill>
                  <a:schemeClr val="tx1"/>
                </a:solidFill>
                <a:latin typeface="+mn-lt"/>
              </a:defRPr>
            </a:lvl5pPr>
            <a:lvl6pPr marL="2514600" indent="-228600" algn="l" rtl="0" eaLnBrk="1" fontAlgn="base" hangingPunct="1">
              <a:spcBef>
                <a:spcPct val="20000"/>
              </a:spcBef>
              <a:spcAft>
                <a:spcPct val="0"/>
              </a:spcAft>
              <a:buChar char="»"/>
              <a:defRPr sz="1400">
                <a:solidFill>
                  <a:schemeClr val="tx1"/>
                </a:solidFill>
                <a:latin typeface="+mn-lt"/>
              </a:defRPr>
            </a:lvl6pPr>
            <a:lvl7pPr marL="2971800" indent="-228600" algn="l" rtl="0" eaLnBrk="1" fontAlgn="base" hangingPunct="1">
              <a:spcBef>
                <a:spcPct val="20000"/>
              </a:spcBef>
              <a:spcAft>
                <a:spcPct val="0"/>
              </a:spcAft>
              <a:buChar char="»"/>
              <a:defRPr sz="1400">
                <a:solidFill>
                  <a:schemeClr val="tx1"/>
                </a:solidFill>
                <a:latin typeface="+mn-lt"/>
              </a:defRPr>
            </a:lvl7pPr>
            <a:lvl8pPr marL="3429000" indent="-228600" algn="l" rtl="0" eaLnBrk="1" fontAlgn="base" hangingPunct="1">
              <a:spcBef>
                <a:spcPct val="20000"/>
              </a:spcBef>
              <a:spcAft>
                <a:spcPct val="0"/>
              </a:spcAft>
              <a:buChar char="»"/>
              <a:defRPr sz="1400">
                <a:solidFill>
                  <a:schemeClr val="tx1"/>
                </a:solidFill>
                <a:latin typeface="+mn-lt"/>
              </a:defRPr>
            </a:lvl8pPr>
            <a:lvl9pPr marL="3886200" indent="-228600" algn="l" rtl="0" eaLnBrk="1" fontAlgn="base" hangingPunct="1">
              <a:spcBef>
                <a:spcPct val="20000"/>
              </a:spcBef>
              <a:spcAft>
                <a:spcPct val="0"/>
              </a:spcAft>
              <a:buChar char="»"/>
              <a:defRPr sz="1400">
                <a:solidFill>
                  <a:schemeClr val="tx1"/>
                </a:solidFill>
                <a:latin typeface="+mn-lt"/>
              </a:defRPr>
            </a:lvl9pPr>
          </a:lstStyle>
          <a:p>
            <a:pPr defTabSz="685800"/>
            <a:r>
              <a:rPr lang="en-GB" b="1" kern="0" dirty="0">
                <a:solidFill>
                  <a:srgbClr val="808080"/>
                </a:solidFill>
                <a:latin typeface="Arial"/>
              </a:rPr>
              <a:t>Oli Bird, Co-President, CEPT and Chair, Com-ITU</a:t>
            </a:r>
          </a:p>
          <a:p>
            <a:pPr defTabSz="685800"/>
            <a:r>
              <a:rPr lang="en-GB" b="1" kern="0" dirty="0">
                <a:solidFill>
                  <a:srgbClr val="808080"/>
                </a:solidFill>
                <a:latin typeface="Arial"/>
              </a:rPr>
              <a:t>Workshop on Spectrum, Numbering, ITU Policy, and Postal Regulation</a:t>
            </a:r>
            <a:br>
              <a:rPr lang="en-GB" b="1" kern="0" dirty="0">
                <a:solidFill>
                  <a:srgbClr val="808080"/>
                </a:solidFill>
                <a:latin typeface="Arial"/>
              </a:rPr>
            </a:br>
            <a:r>
              <a:rPr lang="en-GB" b="1" kern="0" dirty="0">
                <a:solidFill>
                  <a:srgbClr val="808080"/>
                </a:solidFill>
                <a:latin typeface="Arial"/>
              </a:rPr>
              <a:t>20 March 2025 </a:t>
            </a:r>
          </a:p>
        </p:txBody>
      </p:sp>
      <p:sp>
        <p:nvSpPr>
          <p:cNvPr id="2" name="Rectangle 1">
            <a:extLst>
              <a:ext uri="{FF2B5EF4-FFF2-40B4-BE49-F238E27FC236}">
                <a16:creationId xmlns:a16="http://schemas.microsoft.com/office/drawing/2014/main" id="{96C18C89-A326-942C-3451-1140F5D3F53E}"/>
              </a:ext>
            </a:extLst>
          </p:cNvPr>
          <p:cNvSpPr/>
          <p:nvPr/>
        </p:nvSpPr>
        <p:spPr bwMode="auto">
          <a:xfrm>
            <a:off x="6300192" y="357504"/>
            <a:ext cx="2430270" cy="648072"/>
          </a:xfrm>
          <a:prstGeom prst="rect">
            <a:avLst/>
          </a:prstGeom>
          <a:solidFill>
            <a:srgbClr val="FFFFFF"/>
          </a:solidFill>
          <a:ln w="9525" cap="flat" cmpd="sng" algn="ctr">
            <a:solidFill>
              <a:srgbClr val="FFFFFF"/>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685800" eaLnBrk="0" fontAlgn="base" hangingPunct="0">
              <a:spcBef>
                <a:spcPct val="0"/>
              </a:spcBef>
              <a:spcAft>
                <a:spcPct val="0"/>
              </a:spcAft>
            </a:pPr>
            <a:endParaRPr lang="en-GB" sz="1650">
              <a:solidFill>
                <a:srgbClr val="000000"/>
              </a:solidFill>
              <a:latin typeface="Arial" pitchFamily="34" charset="0"/>
              <a:cs typeface="Arial"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9F06F5E-C9FB-405D-5CFE-14B753E2D6FE}"/>
              </a:ext>
            </a:extLst>
          </p:cNvPr>
          <p:cNvSpPr/>
          <p:nvPr/>
        </p:nvSpPr>
        <p:spPr bwMode="auto">
          <a:xfrm>
            <a:off x="6630243" y="200593"/>
            <a:ext cx="2430270" cy="648072"/>
          </a:xfrm>
          <a:prstGeom prst="rect">
            <a:avLst/>
          </a:prstGeom>
          <a:solidFill>
            <a:srgbClr val="FFFFFF"/>
          </a:solidFill>
          <a:ln w="9525" cap="flat" cmpd="sng" algn="ctr">
            <a:solidFill>
              <a:srgbClr val="FFFFFF"/>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685800" eaLnBrk="0" fontAlgn="base" hangingPunct="0">
              <a:spcBef>
                <a:spcPct val="0"/>
              </a:spcBef>
              <a:spcAft>
                <a:spcPct val="0"/>
              </a:spcAft>
            </a:pPr>
            <a:endParaRPr lang="en-GB" sz="1650">
              <a:solidFill>
                <a:srgbClr val="000000"/>
              </a:solidFill>
              <a:latin typeface="Arial" pitchFamily="34" charset="0"/>
              <a:cs typeface="Arial" charset="0"/>
            </a:endParaRPr>
          </a:p>
        </p:txBody>
      </p:sp>
      <p:pic>
        <p:nvPicPr>
          <p:cNvPr id="5" name="Picture 4">
            <a:extLst>
              <a:ext uri="{FF2B5EF4-FFF2-40B4-BE49-F238E27FC236}">
                <a16:creationId xmlns:a16="http://schemas.microsoft.com/office/drawing/2014/main" id="{DA61494C-2E2F-8741-8A8D-7838F102D543}"/>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5797147" y="111997"/>
            <a:ext cx="3172531" cy="1087139"/>
          </a:xfrm>
          <a:prstGeom prst="rect">
            <a:avLst/>
          </a:prstGeom>
        </p:spPr>
      </p:pic>
      <p:sp>
        <p:nvSpPr>
          <p:cNvPr id="4" name="Rectangle 15">
            <a:extLst>
              <a:ext uri="{FF2B5EF4-FFF2-40B4-BE49-F238E27FC236}">
                <a16:creationId xmlns:a16="http://schemas.microsoft.com/office/drawing/2014/main" id="{654D2293-04E8-8BC1-C5E4-2C4E72B69D4B}"/>
              </a:ext>
            </a:extLst>
          </p:cNvPr>
          <p:cNvSpPr txBox="1">
            <a:spLocks noChangeArrowheads="1"/>
          </p:cNvSpPr>
          <p:nvPr/>
        </p:nvSpPr>
        <p:spPr>
          <a:xfrm>
            <a:off x="1601670" y="1720788"/>
            <a:ext cx="6148388" cy="742950"/>
          </a:xfrm>
          <a:prstGeom prst="rect">
            <a:avLst/>
          </a:prstGeom>
        </p:spPr>
        <p:txBody>
          <a:bodyPr/>
          <a:lstStyle>
            <a:lvl1pPr algn="r" defTabSz="457200" rtl="0" eaLnBrk="1" latinLnBrk="0" hangingPunct="1">
              <a:spcBef>
                <a:spcPct val="0"/>
              </a:spcBef>
              <a:buNone/>
              <a:defRPr sz="2400" b="1" kern="1200">
                <a:solidFill>
                  <a:schemeClr val="bg1"/>
                </a:solidFill>
                <a:latin typeface="+mj-lt"/>
                <a:ea typeface="+mj-ea"/>
                <a:cs typeface="+mj-cs"/>
              </a:defRPr>
            </a:lvl1pPr>
          </a:lstStyle>
          <a:p>
            <a:pPr algn="ctr"/>
            <a:br>
              <a:rPr lang="en-GB" sz="3000" dirty="0"/>
            </a:br>
            <a:r>
              <a:rPr lang="en-GB" sz="3000" dirty="0"/>
              <a:t>Com-ITU at WTSA-24</a:t>
            </a:r>
          </a:p>
        </p:txBody>
      </p:sp>
    </p:spTree>
    <p:extLst>
      <p:ext uri="{BB962C8B-B14F-4D97-AF65-F5344CB8AC3E}">
        <p14:creationId xmlns:p14="http://schemas.microsoft.com/office/powerpoint/2010/main" val="23184188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A41027B-F09A-1310-70A3-205979AA661F}"/>
              </a:ext>
            </a:extLst>
          </p:cNvPr>
          <p:cNvSpPr/>
          <p:nvPr/>
        </p:nvSpPr>
        <p:spPr bwMode="auto">
          <a:xfrm>
            <a:off x="6570372" y="47339"/>
            <a:ext cx="2430270" cy="648072"/>
          </a:xfrm>
          <a:prstGeom prst="rect">
            <a:avLst/>
          </a:prstGeom>
          <a:solidFill>
            <a:srgbClr val="FFFFFF"/>
          </a:solidFill>
          <a:ln w="9525" cap="flat" cmpd="sng" algn="ctr">
            <a:solidFill>
              <a:srgbClr val="FFFFFF"/>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685800" eaLnBrk="0" fontAlgn="base" hangingPunct="0">
              <a:spcBef>
                <a:spcPct val="0"/>
              </a:spcBef>
              <a:spcAft>
                <a:spcPct val="0"/>
              </a:spcAft>
            </a:pPr>
            <a:endParaRPr lang="en-GB" sz="1650">
              <a:solidFill>
                <a:srgbClr val="000000"/>
              </a:solidFill>
              <a:latin typeface="Arial" pitchFamily="34" charset="0"/>
              <a:cs typeface="Arial" charset="0"/>
            </a:endParaRPr>
          </a:p>
        </p:txBody>
      </p:sp>
      <p:pic>
        <p:nvPicPr>
          <p:cNvPr id="2" name="Picture 1">
            <a:extLst>
              <a:ext uri="{FF2B5EF4-FFF2-40B4-BE49-F238E27FC236}">
                <a16:creationId xmlns:a16="http://schemas.microsoft.com/office/drawing/2014/main" id="{3F582A4A-86CE-9F59-03A7-A30EBC4446C0}"/>
              </a:ext>
            </a:extLst>
          </p:cNvPr>
          <p:cNvPicPr>
            <a:picLocks noChangeAspect="1"/>
          </p:cNvPicPr>
          <p:nvPr/>
        </p:nvPicPr>
        <p:blipFill>
          <a:blip r:embed="rId3" cstate="email">
            <a:extLst>
              <a:ext uri="{28A0092B-C50C-407E-A947-70E740481C1C}">
                <a14:useLocalDpi xmlns:a14="http://schemas.microsoft.com/office/drawing/2010/main" val="0"/>
              </a:ext>
            </a:extLst>
          </a:blip>
          <a:srcRect/>
          <a:stretch/>
        </p:blipFill>
        <p:spPr>
          <a:xfrm>
            <a:off x="6286796" y="1333894"/>
            <a:ext cx="2857204" cy="3809605"/>
          </a:xfrm>
          <a:prstGeom prst="rect">
            <a:avLst/>
          </a:prstGeom>
        </p:spPr>
      </p:pic>
      <p:sp>
        <p:nvSpPr>
          <p:cNvPr id="4" name="Title 3"/>
          <p:cNvSpPr>
            <a:spLocks noGrp="1"/>
          </p:cNvSpPr>
          <p:nvPr>
            <p:ph type="title"/>
          </p:nvPr>
        </p:nvSpPr>
        <p:spPr/>
        <p:txBody>
          <a:bodyPr>
            <a:normAutofit fontScale="90000"/>
          </a:bodyPr>
          <a:lstStyle/>
          <a:p>
            <a:r>
              <a:rPr lang="en-GB" dirty="0"/>
              <a:t>The World Telecommunication Standardization Assembly </a:t>
            </a:r>
            <a:endParaRPr lang="en-US" dirty="0"/>
          </a:p>
        </p:txBody>
      </p:sp>
      <p:sp>
        <p:nvSpPr>
          <p:cNvPr id="5" name="Text Placeholder 4"/>
          <p:cNvSpPr>
            <a:spLocks noGrp="1"/>
          </p:cNvSpPr>
          <p:nvPr>
            <p:ph type="body" sz="quarter" idx="11"/>
          </p:nvPr>
        </p:nvSpPr>
        <p:spPr>
          <a:xfrm>
            <a:off x="18068" y="2016578"/>
            <a:ext cx="6132064" cy="2582635"/>
          </a:xfrm>
        </p:spPr>
        <p:txBody>
          <a:bodyPr>
            <a:noAutofit/>
          </a:bodyPr>
          <a:lstStyle/>
          <a:p>
            <a:pPr>
              <a:buClr>
                <a:srgbClr val="FF0000"/>
              </a:buClr>
            </a:pPr>
            <a:r>
              <a:rPr lang="en-US" sz="1650" b="1" dirty="0">
                <a:solidFill>
                  <a:srgbClr val="101E84"/>
                </a:solidFill>
              </a:rPr>
              <a:t>15-24 October </a:t>
            </a:r>
            <a:r>
              <a:rPr lang="en-US" sz="1650" dirty="0">
                <a:solidFill>
                  <a:srgbClr val="101E84"/>
                </a:solidFill>
              </a:rPr>
              <a:t>in New Delhi, ​India</a:t>
            </a:r>
            <a:r>
              <a:rPr lang="en-US" sz="1650" b="1" dirty="0">
                <a:solidFill>
                  <a:srgbClr val="101E84"/>
                </a:solidFill>
              </a:rPr>
              <a:t>​.</a:t>
            </a:r>
          </a:p>
          <a:p>
            <a:pPr>
              <a:buClr>
                <a:srgbClr val="FF0000"/>
              </a:buClr>
            </a:pPr>
            <a:r>
              <a:rPr lang="en-US" sz="1650" dirty="0">
                <a:solidFill>
                  <a:srgbClr val="101E84"/>
                </a:solidFill>
              </a:rPr>
              <a:t>The highest-level </a:t>
            </a:r>
            <a:r>
              <a:rPr lang="en-US" sz="1650" b="1" dirty="0">
                <a:solidFill>
                  <a:srgbClr val="101E84"/>
                </a:solidFill>
              </a:rPr>
              <a:t>governance </a:t>
            </a:r>
            <a:r>
              <a:rPr lang="en-US" sz="1650" dirty="0">
                <a:solidFill>
                  <a:srgbClr val="101E84"/>
                </a:solidFill>
              </a:rPr>
              <a:t>meeting for ITU-T, held every four years</a:t>
            </a:r>
          </a:p>
          <a:p>
            <a:pPr>
              <a:buClr>
                <a:srgbClr val="FF0000"/>
              </a:buClr>
            </a:pPr>
            <a:r>
              <a:rPr lang="da-DK" sz="1650" dirty="0">
                <a:solidFill>
                  <a:srgbClr val="101E84"/>
                </a:solidFill>
                <a:cs typeface="Heebo" pitchFamily="2" charset="-79"/>
              </a:rPr>
              <a:t>Sets </a:t>
            </a:r>
            <a:r>
              <a:rPr lang="da-DK" sz="1650" b="1" dirty="0">
                <a:solidFill>
                  <a:srgbClr val="101E84"/>
                </a:solidFill>
                <a:cs typeface="Heebo" pitchFamily="2" charset="-79"/>
              </a:rPr>
              <a:t>strategy </a:t>
            </a:r>
            <a:r>
              <a:rPr lang="da-DK" sz="1650" dirty="0">
                <a:solidFill>
                  <a:srgbClr val="101E84"/>
                </a:solidFill>
                <a:cs typeface="Heebo" pitchFamily="2" charset="-79"/>
              </a:rPr>
              <a:t>for ITU-T, appoints study group </a:t>
            </a:r>
            <a:r>
              <a:rPr lang="da-DK" sz="1650" b="1" dirty="0">
                <a:solidFill>
                  <a:srgbClr val="101E84"/>
                </a:solidFill>
                <a:cs typeface="Heebo" pitchFamily="2" charset="-79"/>
              </a:rPr>
              <a:t>leadership</a:t>
            </a:r>
            <a:endParaRPr lang="da-DK" sz="1650" dirty="0">
              <a:solidFill>
                <a:srgbClr val="101E84"/>
              </a:solidFill>
              <a:cs typeface="Heebo" pitchFamily="2" charset="-79"/>
            </a:endParaRPr>
          </a:p>
          <a:p>
            <a:pPr>
              <a:buClr>
                <a:srgbClr val="FF0000"/>
              </a:buClr>
            </a:pPr>
            <a:r>
              <a:rPr lang="en-US" sz="1650" i="0" dirty="0">
                <a:solidFill>
                  <a:srgbClr val="101E84"/>
                </a:solidFill>
                <a:effectLst/>
                <a:cs typeface="Heebo" pitchFamily="2" charset="-79"/>
              </a:rPr>
              <a:t>Shapes the standards development process, mainly through </a:t>
            </a:r>
            <a:r>
              <a:rPr lang="en-US" sz="1650" b="1" i="0" dirty="0">
                <a:solidFill>
                  <a:srgbClr val="101E84"/>
                </a:solidFill>
                <a:effectLst/>
                <a:cs typeface="Heebo" pitchFamily="2" charset="-79"/>
              </a:rPr>
              <a:t>resolutions </a:t>
            </a:r>
            <a:r>
              <a:rPr lang="en-US" sz="1650" i="0" dirty="0">
                <a:solidFill>
                  <a:srgbClr val="101E84"/>
                </a:solidFill>
                <a:effectLst/>
                <a:cs typeface="Heebo" pitchFamily="2" charset="-79"/>
              </a:rPr>
              <a:t>which guide study groups and the bureau</a:t>
            </a:r>
          </a:p>
          <a:p>
            <a:pPr>
              <a:buClr>
                <a:srgbClr val="FF0000"/>
              </a:buClr>
            </a:pPr>
            <a:r>
              <a:rPr lang="en-US" sz="1650" b="1" dirty="0">
                <a:solidFill>
                  <a:srgbClr val="101E84"/>
                </a:solidFill>
                <a:cs typeface="Heebo" pitchFamily="2" charset="-79"/>
              </a:rPr>
              <a:t>Side events </a:t>
            </a:r>
            <a:r>
              <a:rPr lang="en-US" sz="1650" dirty="0">
                <a:solidFill>
                  <a:srgbClr val="101E84"/>
                </a:solidFill>
                <a:cs typeface="Heebo" pitchFamily="2" charset="-79"/>
              </a:rPr>
              <a:t>included a TRAI regulatory conference, AI Standards Summit, and European countries </a:t>
            </a:r>
            <a:r>
              <a:rPr lang="en-US" sz="1650" dirty="0" err="1">
                <a:solidFill>
                  <a:srgbClr val="101E84"/>
                </a:solidFill>
                <a:cs typeface="Heebo" pitchFamily="2" charset="-79"/>
              </a:rPr>
              <a:t>organised</a:t>
            </a:r>
            <a:r>
              <a:rPr lang="en-US" sz="1650" dirty="0">
                <a:solidFill>
                  <a:srgbClr val="101E84"/>
                </a:solidFill>
                <a:cs typeface="Heebo" pitchFamily="2" charset="-79"/>
              </a:rPr>
              <a:t> a Panel on Human Rights in ICT Standards</a:t>
            </a:r>
            <a:endParaRPr lang="en-US" sz="1650" i="0" dirty="0">
              <a:solidFill>
                <a:srgbClr val="101E84"/>
              </a:solidFill>
              <a:effectLst/>
              <a:cs typeface="Heebo" pitchFamily="2" charset="-79"/>
            </a:endParaRPr>
          </a:p>
          <a:p>
            <a:pPr>
              <a:buClr>
                <a:srgbClr val="FF0000"/>
              </a:buClr>
            </a:pPr>
            <a:endParaRPr lang="en-US" sz="1650" i="0" dirty="0">
              <a:solidFill>
                <a:srgbClr val="101E84"/>
              </a:solidFill>
              <a:effectLst/>
              <a:cs typeface="Heebo" pitchFamily="2" charset="-79"/>
            </a:endParaRPr>
          </a:p>
        </p:txBody>
      </p:sp>
      <p:pic>
        <p:nvPicPr>
          <p:cNvPr id="7" name="Picture 4">
            <a:extLst>
              <a:ext uri="{FF2B5EF4-FFF2-40B4-BE49-F238E27FC236}">
                <a16:creationId xmlns:a16="http://schemas.microsoft.com/office/drawing/2014/main" id="{74420C5D-D910-5C5D-BD0D-75816C4F097F}"/>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7179003" y="79974"/>
            <a:ext cx="1795992" cy="615437"/>
          </a:xfrm>
          <a:prstGeom prst="rect">
            <a:avLst/>
          </a:prstGeom>
        </p:spPr>
      </p:pic>
      <p:pic>
        <p:nvPicPr>
          <p:cNvPr id="10" name="Picture 2">
            <a:extLst>
              <a:ext uri="{FF2B5EF4-FFF2-40B4-BE49-F238E27FC236}">
                <a16:creationId xmlns:a16="http://schemas.microsoft.com/office/drawing/2014/main" id="{6C8185BE-637F-A96A-32EE-2CB44F04889D}"/>
              </a:ext>
            </a:extLst>
          </p:cNvPr>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18068" y="101061"/>
            <a:ext cx="1948786" cy="573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526559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DFDD30-F4B7-C96B-2CCB-0228B755916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643C485D-08EA-60A2-68BC-F1539689E21E}"/>
              </a:ext>
            </a:extLst>
          </p:cNvPr>
          <p:cNvSpPr>
            <a:spLocks noGrp="1"/>
          </p:cNvSpPr>
          <p:nvPr>
            <p:ph type="title"/>
          </p:nvPr>
        </p:nvSpPr>
        <p:spPr/>
        <p:txBody>
          <a:bodyPr>
            <a:normAutofit/>
          </a:bodyPr>
          <a:lstStyle/>
          <a:p>
            <a:pPr algn="ctr"/>
            <a:r>
              <a:rPr lang="en-US" dirty="0"/>
              <a:t>WTSA in numbers</a:t>
            </a:r>
          </a:p>
        </p:txBody>
      </p:sp>
      <p:sp>
        <p:nvSpPr>
          <p:cNvPr id="6" name="Footer Placeholder 5">
            <a:extLst>
              <a:ext uri="{FF2B5EF4-FFF2-40B4-BE49-F238E27FC236}">
                <a16:creationId xmlns:a16="http://schemas.microsoft.com/office/drawing/2014/main" id="{0B234B47-D9A1-2AA5-2964-D0513749E952}"/>
              </a:ext>
            </a:extLst>
          </p:cNvPr>
          <p:cNvSpPr>
            <a:spLocks noGrp="1"/>
          </p:cNvSpPr>
          <p:nvPr>
            <p:ph type="ftr" sz="quarter" idx="10"/>
          </p:nvPr>
        </p:nvSpPr>
        <p:spPr/>
        <p:txBody>
          <a:bodyPr/>
          <a:lstStyle/>
          <a:p>
            <a:endParaRPr lang="en-US"/>
          </a:p>
        </p:txBody>
      </p:sp>
      <p:pic>
        <p:nvPicPr>
          <p:cNvPr id="7" name="Picture 4">
            <a:extLst>
              <a:ext uri="{FF2B5EF4-FFF2-40B4-BE49-F238E27FC236}">
                <a16:creationId xmlns:a16="http://schemas.microsoft.com/office/drawing/2014/main" id="{2A16AF89-172B-EF38-FBFD-A69B7D58C9BA}"/>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7277121" y="4567567"/>
            <a:ext cx="1577226" cy="540472"/>
          </a:xfrm>
          <a:prstGeom prst="rect">
            <a:avLst/>
          </a:prstGeom>
        </p:spPr>
      </p:pic>
      <p:pic>
        <p:nvPicPr>
          <p:cNvPr id="8" name="Picture 7" descr="A building with lights and a lot of lights&#10;&#10;Description automatically generated with medium confidence">
            <a:extLst>
              <a:ext uri="{FF2B5EF4-FFF2-40B4-BE49-F238E27FC236}">
                <a16:creationId xmlns:a16="http://schemas.microsoft.com/office/drawing/2014/main" id="{AC35EB0B-04AC-23DD-1438-6596DBFD9C7B}"/>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4064527" y="1333894"/>
            <a:ext cx="5079473" cy="3809605"/>
          </a:xfrm>
          <a:prstGeom prst="rect">
            <a:avLst/>
          </a:prstGeom>
        </p:spPr>
      </p:pic>
      <p:sp>
        <p:nvSpPr>
          <p:cNvPr id="2" name="Rectangle 1">
            <a:extLst>
              <a:ext uri="{FF2B5EF4-FFF2-40B4-BE49-F238E27FC236}">
                <a16:creationId xmlns:a16="http://schemas.microsoft.com/office/drawing/2014/main" id="{BF84F790-D271-B4BE-A231-90082EE4B0E5}"/>
              </a:ext>
            </a:extLst>
          </p:cNvPr>
          <p:cNvSpPr/>
          <p:nvPr/>
        </p:nvSpPr>
        <p:spPr bwMode="auto">
          <a:xfrm>
            <a:off x="6570372" y="47339"/>
            <a:ext cx="2430270" cy="648072"/>
          </a:xfrm>
          <a:prstGeom prst="rect">
            <a:avLst/>
          </a:prstGeom>
          <a:solidFill>
            <a:srgbClr val="FFFFFF"/>
          </a:solidFill>
          <a:ln w="9525" cap="flat" cmpd="sng" algn="ctr">
            <a:solidFill>
              <a:srgbClr val="FFFFFF"/>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685800" eaLnBrk="0" fontAlgn="base" hangingPunct="0">
              <a:spcBef>
                <a:spcPct val="0"/>
              </a:spcBef>
              <a:spcAft>
                <a:spcPct val="0"/>
              </a:spcAft>
            </a:pPr>
            <a:endParaRPr lang="en-GB" sz="1650">
              <a:solidFill>
                <a:srgbClr val="000000"/>
              </a:solidFill>
              <a:latin typeface="Arial" pitchFamily="34" charset="0"/>
              <a:cs typeface="Arial" charset="0"/>
            </a:endParaRPr>
          </a:p>
        </p:txBody>
      </p:sp>
      <p:pic>
        <p:nvPicPr>
          <p:cNvPr id="3" name="Picture 4">
            <a:extLst>
              <a:ext uri="{FF2B5EF4-FFF2-40B4-BE49-F238E27FC236}">
                <a16:creationId xmlns:a16="http://schemas.microsoft.com/office/drawing/2014/main" id="{FE629EAA-A76C-E303-7DFC-9A5F46FA62C6}"/>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7179003" y="79974"/>
            <a:ext cx="1795992" cy="615437"/>
          </a:xfrm>
          <a:prstGeom prst="rect">
            <a:avLst/>
          </a:prstGeom>
        </p:spPr>
      </p:pic>
      <p:sp>
        <p:nvSpPr>
          <p:cNvPr id="11" name="Text Placeholder 4">
            <a:extLst>
              <a:ext uri="{FF2B5EF4-FFF2-40B4-BE49-F238E27FC236}">
                <a16:creationId xmlns:a16="http://schemas.microsoft.com/office/drawing/2014/main" id="{E9A6552B-7368-7E2B-796E-0A9E949F7350}"/>
              </a:ext>
            </a:extLst>
          </p:cNvPr>
          <p:cNvSpPr>
            <a:spLocks noGrp="1"/>
          </p:cNvSpPr>
          <p:nvPr>
            <p:ph type="body" sz="quarter" idx="11"/>
          </p:nvPr>
        </p:nvSpPr>
        <p:spPr>
          <a:xfrm>
            <a:off x="18068" y="1532164"/>
            <a:ext cx="3944332" cy="1973036"/>
          </a:xfrm>
        </p:spPr>
        <p:txBody>
          <a:bodyPr>
            <a:noAutofit/>
          </a:bodyPr>
          <a:lstStyle/>
          <a:p>
            <a:pPr>
              <a:buClr>
                <a:srgbClr val="FF0000"/>
              </a:buClr>
            </a:pPr>
            <a:r>
              <a:rPr lang="en-US" sz="1650" b="1" dirty="0">
                <a:solidFill>
                  <a:srgbClr val="101E84"/>
                </a:solidFill>
              </a:rPr>
              <a:t>164 </a:t>
            </a:r>
            <a:r>
              <a:rPr lang="en-US" sz="1650" dirty="0">
                <a:solidFill>
                  <a:srgbClr val="101E84"/>
                </a:solidFill>
              </a:rPr>
              <a:t>countries</a:t>
            </a:r>
          </a:p>
          <a:p>
            <a:pPr>
              <a:buClr>
                <a:srgbClr val="FF0000"/>
              </a:buClr>
            </a:pPr>
            <a:r>
              <a:rPr lang="en-US" sz="1650" b="1" dirty="0">
                <a:solidFill>
                  <a:srgbClr val="101E84"/>
                </a:solidFill>
              </a:rPr>
              <a:t>3700 </a:t>
            </a:r>
            <a:r>
              <a:rPr lang="en-US" sz="1650" dirty="0">
                <a:solidFill>
                  <a:srgbClr val="101E84"/>
                </a:solidFill>
              </a:rPr>
              <a:t>participants</a:t>
            </a:r>
          </a:p>
          <a:p>
            <a:pPr>
              <a:buClr>
                <a:srgbClr val="FF0000"/>
              </a:buClr>
            </a:pPr>
            <a:r>
              <a:rPr lang="en-US" sz="1650" b="1" dirty="0">
                <a:solidFill>
                  <a:srgbClr val="101E84"/>
                </a:solidFill>
              </a:rPr>
              <a:t>75+ </a:t>
            </a:r>
            <a:r>
              <a:rPr lang="en-US" sz="1650" dirty="0">
                <a:solidFill>
                  <a:srgbClr val="101E84"/>
                </a:solidFill>
              </a:rPr>
              <a:t>CEPT participants from </a:t>
            </a:r>
            <a:r>
              <a:rPr lang="en-US" sz="1650" b="1" dirty="0">
                <a:solidFill>
                  <a:srgbClr val="101E84"/>
                </a:solidFill>
              </a:rPr>
              <a:t>33</a:t>
            </a:r>
            <a:r>
              <a:rPr lang="en-US" sz="1650" dirty="0">
                <a:solidFill>
                  <a:srgbClr val="101E84"/>
                </a:solidFill>
              </a:rPr>
              <a:t> CEPT countries </a:t>
            </a:r>
          </a:p>
          <a:p>
            <a:pPr>
              <a:buClr>
                <a:srgbClr val="FF0000"/>
              </a:buClr>
            </a:pPr>
            <a:r>
              <a:rPr lang="en-US" sz="1650" b="1" dirty="0">
                <a:solidFill>
                  <a:srgbClr val="101E84"/>
                </a:solidFill>
              </a:rPr>
              <a:t>204 </a:t>
            </a:r>
            <a:r>
              <a:rPr lang="en-US" sz="1650" dirty="0">
                <a:solidFill>
                  <a:srgbClr val="101E84"/>
                </a:solidFill>
              </a:rPr>
              <a:t>proposals from the membership including </a:t>
            </a:r>
            <a:r>
              <a:rPr lang="en-US" sz="1650" b="1" dirty="0">
                <a:solidFill>
                  <a:srgbClr val="101E84"/>
                </a:solidFill>
              </a:rPr>
              <a:t>24 </a:t>
            </a:r>
            <a:r>
              <a:rPr lang="en-US" sz="1650" dirty="0">
                <a:solidFill>
                  <a:srgbClr val="101E84"/>
                </a:solidFill>
              </a:rPr>
              <a:t>ECPs</a:t>
            </a:r>
          </a:p>
          <a:p>
            <a:pPr>
              <a:buClr>
                <a:srgbClr val="FF0000"/>
              </a:buClr>
            </a:pPr>
            <a:r>
              <a:rPr lang="en-US" sz="1650" b="1" dirty="0">
                <a:solidFill>
                  <a:srgbClr val="101E84"/>
                </a:solidFill>
              </a:rPr>
              <a:t>9</a:t>
            </a:r>
            <a:r>
              <a:rPr lang="en-US" sz="1650" dirty="0">
                <a:solidFill>
                  <a:srgbClr val="101E84"/>
                </a:solidFill>
              </a:rPr>
              <a:t> working days, </a:t>
            </a:r>
            <a:r>
              <a:rPr lang="en-US" sz="1650" b="1" dirty="0">
                <a:solidFill>
                  <a:srgbClr val="101E84"/>
                </a:solidFill>
              </a:rPr>
              <a:t>108 </a:t>
            </a:r>
            <a:r>
              <a:rPr lang="en-US" sz="1650" dirty="0">
                <a:solidFill>
                  <a:srgbClr val="101E84"/>
                </a:solidFill>
              </a:rPr>
              <a:t>ad hoc group meetings, </a:t>
            </a:r>
            <a:r>
              <a:rPr lang="en-US" sz="1650" b="1" dirty="0">
                <a:solidFill>
                  <a:srgbClr val="101E84"/>
                </a:solidFill>
              </a:rPr>
              <a:t>30 </a:t>
            </a:r>
            <a:r>
              <a:rPr lang="en-US" sz="1650" dirty="0">
                <a:solidFill>
                  <a:srgbClr val="101E84"/>
                </a:solidFill>
              </a:rPr>
              <a:t>informal drafting group meetings</a:t>
            </a:r>
          </a:p>
          <a:p>
            <a:pPr>
              <a:buClr>
                <a:srgbClr val="FF0000"/>
              </a:buClr>
            </a:pPr>
            <a:r>
              <a:rPr lang="en-GB" sz="1650" dirty="0">
                <a:solidFill>
                  <a:srgbClr val="101E84"/>
                </a:solidFill>
              </a:rPr>
              <a:t>CEPT recognised as the region with the most female delegates (</a:t>
            </a:r>
            <a:r>
              <a:rPr lang="en-GB" sz="1650" b="1" dirty="0">
                <a:solidFill>
                  <a:srgbClr val="101E84"/>
                </a:solidFill>
              </a:rPr>
              <a:t>32%</a:t>
            </a:r>
            <a:r>
              <a:rPr lang="en-GB" sz="1650" dirty="0">
                <a:solidFill>
                  <a:srgbClr val="101E84"/>
                </a:solidFill>
              </a:rPr>
              <a:t>)</a:t>
            </a:r>
          </a:p>
          <a:p>
            <a:pPr>
              <a:buClr>
                <a:srgbClr val="FF0000"/>
              </a:buClr>
            </a:pPr>
            <a:endParaRPr lang="en-US" sz="1650" dirty="0">
              <a:solidFill>
                <a:srgbClr val="101E84"/>
              </a:solidFill>
            </a:endParaRPr>
          </a:p>
          <a:p>
            <a:pPr>
              <a:buClr>
                <a:srgbClr val="FF0000"/>
              </a:buClr>
            </a:pPr>
            <a:endParaRPr lang="en-US" sz="1650" dirty="0">
              <a:solidFill>
                <a:srgbClr val="101E84"/>
              </a:solidFill>
            </a:endParaRPr>
          </a:p>
        </p:txBody>
      </p:sp>
      <p:pic>
        <p:nvPicPr>
          <p:cNvPr id="12" name="Picture 2">
            <a:extLst>
              <a:ext uri="{FF2B5EF4-FFF2-40B4-BE49-F238E27FC236}">
                <a16:creationId xmlns:a16="http://schemas.microsoft.com/office/drawing/2014/main" id="{DF3CDB09-9E78-9CA1-B373-4C0FB190A233}"/>
              </a:ext>
            </a:extLst>
          </p:cNvPr>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18068" y="101061"/>
            <a:ext cx="1948786" cy="573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895333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CEPT delegation</a:t>
            </a:r>
          </a:p>
        </p:txBody>
      </p:sp>
      <p:sp>
        <p:nvSpPr>
          <p:cNvPr id="3" name="Footer Placeholder 2"/>
          <p:cNvSpPr>
            <a:spLocks noGrp="1"/>
          </p:cNvSpPr>
          <p:nvPr>
            <p:ph type="ftr" sz="quarter" idx="10"/>
          </p:nvPr>
        </p:nvSpPr>
        <p:spPr/>
        <p:txBody>
          <a:bodyPr/>
          <a:lstStyle/>
          <a:p>
            <a:endParaRPr lang="en-US"/>
          </a:p>
        </p:txBody>
      </p:sp>
      <p:pic>
        <p:nvPicPr>
          <p:cNvPr id="6" name="Picture 5" descr="A group of people standing together&#10;&#10;Description automatically generated">
            <a:extLst>
              <a:ext uri="{FF2B5EF4-FFF2-40B4-BE49-F238E27FC236}">
                <a16:creationId xmlns:a16="http://schemas.microsoft.com/office/drawing/2014/main" id="{F0FEA901-31F0-5FEB-D4CD-8257D51F232F}"/>
              </a:ext>
            </a:extLst>
          </p:cNvPr>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244933" y="1333895"/>
            <a:ext cx="8609277" cy="3809605"/>
          </a:xfrm>
          <a:prstGeom prst="rect">
            <a:avLst/>
          </a:prstGeom>
        </p:spPr>
      </p:pic>
      <p:sp>
        <p:nvSpPr>
          <p:cNvPr id="5" name="Rectangle 4">
            <a:extLst>
              <a:ext uri="{FF2B5EF4-FFF2-40B4-BE49-F238E27FC236}">
                <a16:creationId xmlns:a16="http://schemas.microsoft.com/office/drawing/2014/main" id="{F6A24D08-5D94-A84A-8327-54B38023684C}"/>
              </a:ext>
            </a:extLst>
          </p:cNvPr>
          <p:cNvSpPr/>
          <p:nvPr/>
        </p:nvSpPr>
        <p:spPr bwMode="auto">
          <a:xfrm>
            <a:off x="6570372" y="47339"/>
            <a:ext cx="2430270" cy="648072"/>
          </a:xfrm>
          <a:prstGeom prst="rect">
            <a:avLst/>
          </a:prstGeom>
          <a:solidFill>
            <a:srgbClr val="FFFFFF"/>
          </a:solidFill>
          <a:ln w="9525" cap="flat" cmpd="sng" algn="ctr">
            <a:solidFill>
              <a:srgbClr val="FFFFFF"/>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685800" eaLnBrk="0" fontAlgn="base" hangingPunct="0">
              <a:spcBef>
                <a:spcPct val="0"/>
              </a:spcBef>
              <a:spcAft>
                <a:spcPct val="0"/>
              </a:spcAft>
            </a:pPr>
            <a:endParaRPr lang="en-GB" sz="1650">
              <a:solidFill>
                <a:srgbClr val="000000"/>
              </a:solidFill>
              <a:latin typeface="Arial" pitchFamily="34" charset="0"/>
              <a:cs typeface="Arial" charset="0"/>
            </a:endParaRPr>
          </a:p>
        </p:txBody>
      </p:sp>
      <p:pic>
        <p:nvPicPr>
          <p:cNvPr id="7" name="Picture 4">
            <a:extLst>
              <a:ext uri="{FF2B5EF4-FFF2-40B4-BE49-F238E27FC236}">
                <a16:creationId xmlns:a16="http://schemas.microsoft.com/office/drawing/2014/main" id="{AA361CBC-0433-370D-C947-FF4AC59A4287}"/>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7179003" y="79974"/>
            <a:ext cx="1795992" cy="615437"/>
          </a:xfrm>
          <a:prstGeom prst="rect">
            <a:avLst/>
          </a:prstGeom>
        </p:spPr>
      </p:pic>
      <p:pic>
        <p:nvPicPr>
          <p:cNvPr id="8" name="Picture 2">
            <a:extLst>
              <a:ext uri="{FF2B5EF4-FFF2-40B4-BE49-F238E27FC236}">
                <a16:creationId xmlns:a16="http://schemas.microsoft.com/office/drawing/2014/main" id="{C4B792AE-31FF-144E-067A-5633B5144158}"/>
              </a:ext>
            </a:extLst>
          </p:cNvPr>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18068" y="101061"/>
            <a:ext cx="1948786" cy="573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24236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dirty="0"/>
              <a:t>Negotiations and coordination meetings</a:t>
            </a:r>
          </a:p>
        </p:txBody>
      </p:sp>
      <p:sp>
        <p:nvSpPr>
          <p:cNvPr id="5" name="Text Placeholder 4"/>
          <p:cNvSpPr>
            <a:spLocks noGrp="1"/>
          </p:cNvSpPr>
          <p:nvPr>
            <p:ph type="body" sz="quarter" idx="11"/>
          </p:nvPr>
        </p:nvSpPr>
        <p:spPr>
          <a:xfrm>
            <a:off x="624747" y="1542879"/>
            <a:ext cx="8229600" cy="3136900"/>
          </a:xfrm>
        </p:spPr>
        <p:txBody>
          <a:bodyPr/>
          <a:lstStyle/>
          <a:p>
            <a:pPr marL="0" indent="0">
              <a:buNone/>
            </a:pPr>
            <a:endParaRPr lang="en-US" sz="1600" dirty="0"/>
          </a:p>
          <a:p>
            <a:endParaRPr lang="en-US" dirty="0"/>
          </a:p>
        </p:txBody>
      </p:sp>
      <p:sp>
        <p:nvSpPr>
          <p:cNvPr id="6" name="Footer Placeholder 5"/>
          <p:cNvSpPr>
            <a:spLocks noGrp="1"/>
          </p:cNvSpPr>
          <p:nvPr>
            <p:ph type="ftr" sz="quarter" idx="10"/>
          </p:nvPr>
        </p:nvSpPr>
        <p:spPr/>
        <p:txBody>
          <a:bodyPr/>
          <a:lstStyle/>
          <a:p>
            <a:endParaRPr lang="en-US"/>
          </a:p>
        </p:txBody>
      </p:sp>
      <p:pic>
        <p:nvPicPr>
          <p:cNvPr id="8" name="Picture 7" descr="A diagram of a company&#10;&#10;Description automatically generated">
            <a:extLst>
              <a:ext uri="{FF2B5EF4-FFF2-40B4-BE49-F238E27FC236}">
                <a16:creationId xmlns:a16="http://schemas.microsoft.com/office/drawing/2014/main" id="{1A4BE084-4C00-220E-81D8-13FE96F35BD1}"/>
              </a:ext>
            </a:extLst>
          </p:cNvPr>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371472" y="1627920"/>
            <a:ext cx="4035857" cy="2845317"/>
          </a:xfrm>
          <a:prstGeom prst="rect">
            <a:avLst/>
          </a:prstGeom>
        </p:spPr>
      </p:pic>
      <p:sp>
        <p:nvSpPr>
          <p:cNvPr id="3" name="Rectangle 2">
            <a:extLst>
              <a:ext uri="{FF2B5EF4-FFF2-40B4-BE49-F238E27FC236}">
                <a16:creationId xmlns:a16="http://schemas.microsoft.com/office/drawing/2014/main" id="{EAE7BA53-734F-2633-4D5F-8CBF8AEAA375}"/>
              </a:ext>
            </a:extLst>
          </p:cNvPr>
          <p:cNvSpPr/>
          <p:nvPr/>
        </p:nvSpPr>
        <p:spPr bwMode="auto">
          <a:xfrm>
            <a:off x="6570372" y="47339"/>
            <a:ext cx="2430270" cy="648072"/>
          </a:xfrm>
          <a:prstGeom prst="rect">
            <a:avLst/>
          </a:prstGeom>
          <a:solidFill>
            <a:srgbClr val="FFFFFF"/>
          </a:solidFill>
          <a:ln w="9525" cap="flat" cmpd="sng" algn="ctr">
            <a:solidFill>
              <a:srgbClr val="FFFFFF"/>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685800" eaLnBrk="0" fontAlgn="base" hangingPunct="0">
              <a:spcBef>
                <a:spcPct val="0"/>
              </a:spcBef>
              <a:spcAft>
                <a:spcPct val="0"/>
              </a:spcAft>
            </a:pPr>
            <a:endParaRPr lang="en-GB" sz="1650">
              <a:solidFill>
                <a:srgbClr val="000000"/>
              </a:solidFill>
              <a:latin typeface="Arial" pitchFamily="34" charset="0"/>
              <a:cs typeface="Arial" charset="0"/>
            </a:endParaRPr>
          </a:p>
        </p:txBody>
      </p:sp>
      <p:pic>
        <p:nvPicPr>
          <p:cNvPr id="7" name="Picture 4">
            <a:extLst>
              <a:ext uri="{FF2B5EF4-FFF2-40B4-BE49-F238E27FC236}">
                <a16:creationId xmlns:a16="http://schemas.microsoft.com/office/drawing/2014/main" id="{A869EAB3-12A0-49BB-3BE4-9D80746AD634}"/>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7179003" y="79974"/>
            <a:ext cx="1795992" cy="615437"/>
          </a:xfrm>
          <a:prstGeom prst="rect">
            <a:avLst/>
          </a:prstGeom>
        </p:spPr>
      </p:pic>
      <p:pic>
        <p:nvPicPr>
          <p:cNvPr id="9" name="Picture 8" descr="A group of people sitting at a table with computers&#10;&#10;Description automatically generated">
            <a:extLst>
              <a:ext uri="{FF2B5EF4-FFF2-40B4-BE49-F238E27FC236}">
                <a16:creationId xmlns:a16="http://schemas.microsoft.com/office/drawing/2014/main" id="{8C5D8766-482A-8311-198B-2FA2F0741E72}"/>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5184283" y="1955862"/>
            <a:ext cx="3081245" cy="2310933"/>
          </a:xfrm>
          <a:prstGeom prst="rect">
            <a:avLst/>
          </a:prstGeom>
        </p:spPr>
      </p:pic>
      <p:pic>
        <p:nvPicPr>
          <p:cNvPr id="10" name="Picture 2">
            <a:extLst>
              <a:ext uri="{FF2B5EF4-FFF2-40B4-BE49-F238E27FC236}">
                <a16:creationId xmlns:a16="http://schemas.microsoft.com/office/drawing/2014/main" id="{0450D96A-FB7D-D31E-E864-AE0458F569EB}"/>
              </a:ext>
            </a:extLst>
          </p:cNvPr>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18068" y="101061"/>
            <a:ext cx="1948786" cy="573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651427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Outcomes</a:t>
            </a:r>
          </a:p>
        </p:txBody>
      </p:sp>
      <p:sp>
        <p:nvSpPr>
          <p:cNvPr id="3" name="Footer Placeholder 2"/>
          <p:cNvSpPr>
            <a:spLocks noGrp="1"/>
          </p:cNvSpPr>
          <p:nvPr>
            <p:ph type="ftr" sz="quarter" idx="10"/>
          </p:nvPr>
        </p:nvSpPr>
        <p:spPr/>
        <p:txBody>
          <a:bodyPr/>
          <a:lstStyle/>
          <a:p>
            <a:endParaRPr lang="en-US"/>
          </a:p>
        </p:txBody>
      </p:sp>
      <p:graphicFrame>
        <p:nvGraphicFramePr>
          <p:cNvPr id="10" name="Chart 9">
            <a:extLst>
              <a:ext uri="{FF2B5EF4-FFF2-40B4-BE49-F238E27FC236}">
                <a16:creationId xmlns:a16="http://schemas.microsoft.com/office/drawing/2014/main" id="{2B451DEB-AB66-3207-E864-15423D760DAA}"/>
              </a:ext>
            </a:extLst>
          </p:cNvPr>
          <p:cNvGraphicFramePr/>
          <p:nvPr>
            <p:extLst>
              <p:ext uri="{D42A27DB-BD31-4B8C-83A1-F6EECF244321}">
                <p14:modId xmlns:p14="http://schemas.microsoft.com/office/powerpoint/2010/main" val="2985006791"/>
              </p:ext>
            </p:extLst>
          </p:nvPr>
        </p:nvGraphicFramePr>
        <p:xfrm>
          <a:off x="5589814" y="1914072"/>
          <a:ext cx="3647319" cy="2053771"/>
        </p:xfrm>
        <a:graphic>
          <a:graphicData uri="http://schemas.openxmlformats.org/drawingml/2006/chart">
            <c:chart xmlns:c="http://schemas.openxmlformats.org/drawingml/2006/chart" xmlns:r="http://schemas.openxmlformats.org/officeDocument/2006/relationships" r:id="rId3"/>
          </a:graphicData>
        </a:graphic>
      </p:graphicFrame>
      <p:sp>
        <p:nvSpPr>
          <p:cNvPr id="5" name="Rectangle 4">
            <a:extLst>
              <a:ext uri="{FF2B5EF4-FFF2-40B4-BE49-F238E27FC236}">
                <a16:creationId xmlns:a16="http://schemas.microsoft.com/office/drawing/2014/main" id="{B45C2E82-871F-91FE-4F83-C7CD4A227DEA}"/>
              </a:ext>
            </a:extLst>
          </p:cNvPr>
          <p:cNvSpPr/>
          <p:nvPr/>
        </p:nvSpPr>
        <p:spPr bwMode="auto">
          <a:xfrm>
            <a:off x="6570372" y="47339"/>
            <a:ext cx="2430270" cy="648072"/>
          </a:xfrm>
          <a:prstGeom prst="rect">
            <a:avLst/>
          </a:prstGeom>
          <a:solidFill>
            <a:srgbClr val="FFFFFF"/>
          </a:solidFill>
          <a:ln w="9525" cap="flat" cmpd="sng" algn="ctr">
            <a:solidFill>
              <a:srgbClr val="FFFFFF"/>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685800" eaLnBrk="0" fontAlgn="base" hangingPunct="0">
              <a:spcBef>
                <a:spcPct val="0"/>
              </a:spcBef>
              <a:spcAft>
                <a:spcPct val="0"/>
              </a:spcAft>
            </a:pPr>
            <a:endParaRPr lang="en-GB" sz="1650">
              <a:solidFill>
                <a:srgbClr val="000000"/>
              </a:solidFill>
              <a:latin typeface="Arial" pitchFamily="34" charset="0"/>
              <a:cs typeface="Arial" charset="0"/>
            </a:endParaRPr>
          </a:p>
        </p:txBody>
      </p:sp>
      <p:pic>
        <p:nvPicPr>
          <p:cNvPr id="6" name="Picture 4">
            <a:extLst>
              <a:ext uri="{FF2B5EF4-FFF2-40B4-BE49-F238E27FC236}">
                <a16:creationId xmlns:a16="http://schemas.microsoft.com/office/drawing/2014/main" id="{2AC777EE-6BE1-61DD-6AF7-34792099C011}"/>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7179003" y="79974"/>
            <a:ext cx="1795992" cy="615437"/>
          </a:xfrm>
          <a:prstGeom prst="rect">
            <a:avLst/>
          </a:prstGeom>
        </p:spPr>
      </p:pic>
      <p:sp>
        <p:nvSpPr>
          <p:cNvPr id="9" name="Text Placeholder 4">
            <a:extLst>
              <a:ext uri="{FF2B5EF4-FFF2-40B4-BE49-F238E27FC236}">
                <a16:creationId xmlns:a16="http://schemas.microsoft.com/office/drawing/2014/main" id="{513F01E1-B81D-C4E9-897E-F80577185738}"/>
              </a:ext>
            </a:extLst>
          </p:cNvPr>
          <p:cNvSpPr txBox="1">
            <a:spLocks/>
          </p:cNvSpPr>
          <p:nvPr/>
        </p:nvSpPr>
        <p:spPr>
          <a:xfrm>
            <a:off x="18067" y="1532164"/>
            <a:ext cx="5789461" cy="1973036"/>
          </a:xfrm>
          <a:prstGeom prst="rect">
            <a:avLst/>
          </a:prstGeom>
        </p:spPr>
        <p:txBody>
          <a:bodyPr vert="horz" lIns="91440" tIns="45720" rIns="91440" bIns="45720" rtlCol="0">
            <a:noAutofit/>
          </a:bodyPr>
          <a:lstStyle>
            <a:lvl1pPr marL="360000" indent="-360000" algn="l" defTabSz="457200" rtl="0" eaLnBrk="1" latinLnBrk="0" hangingPunct="1">
              <a:spcBef>
                <a:spcPct val="20000"/>
              </a:spcBef>
              <a:buFont typeface="Arial"/>
              <a:buChar char="•"/>
              <a:defRPr sz="2200" kern="1200">
                <a:solidFill>
                  <a:schemeClr val="tx1"/>
                </a:solidFill>
                <a:latin typeface="+mn-lt"/>
                <a:ea typeface="+mn-ea"/>
                <a:cs typeface="+mn-cs"/>
              </a:defRPr>
            </a:lvl1pPr>
            <a:lvl2pPr marL="720000" indent="-360000" algn="l" defTabSz="457200" rtl="0" eaLnBrk="1" latinLnBrk="0" hangingPunct="1">
              <a:spcBef>
                <a:spcPct val="20000"/>
              </a:spcBef>
              <a:buFont typeface="Arial"/>
              <a:buChar char="–"/>
              <a:defRPr sz="2000" kern="1200">
                <a:solidFill>
                  <a:schemeClr val="tx1"/>
                </a:solidFill>
                <a:latin typeface="+mn-lt"/>
                <a:ea typeface="+mn-ea"/>
                <a:cs typeface="+mn-cs"/>
              </a:defRPr>
            </a:lvl2pPr>
            <a:lvl3pPr marL="1080000" indent="-360000" algn="l" defTabSz="457200" rtl="0" eaLnBrk="1" latinLnBrk="0" hangingPunct="1">
              <a:spcBef>
                <a:spcPct val="20000"/>
              </a:spcBef>
              <a:buFont typeface="Arial"/>
              <a:buChar char="•"/>
              <a:defRPr sz="1800" kern="1200">
                <a:solidFill>
                  <a:schemeClr val="tx1"/>
                </a:solidFill>
                <a:latin typeface="+mn-lt"/>
                <a:ea typeface="+mn-ea"/>
                <a:cs typeface="+mn-cs"/>
              </a:defRPr>
            </a:lvl3pPr>
            <a:lvl4pPr marL="1440000" indent="-360000" algn="l" defTabSz="457200" rtl="0" eaLnBrk="1" latinLnBrk="0" hangingPunct="1">
              <a:spcBef>
                <a:spcPct val="20000"/>
              </a:spcBef>
              <a:buFont typeface="Arial"/>
              <a:buChar char="–"/>
              <a:defRPr sz="1600" kern="1200">
                <a:solidFill>
                  <a:schemeClr val="tx1"/>
                </a:solidFill>
                <a:latin typeface="+mn-lt"/>
                <a:ea typeface="+mn-ea"/>
                <a:cs typeface="+mn-cs"/>
              </a:defRPr>
            </a:lvl4pPr>
            <a:lvl5pPr marL="1800000" indent="-360000" algn="l" defTabSz="457200" rtl="0" eaLnBrk="1" latinLnBrk="0" hangingPunct="1">
              <a:spcBef>
                <a:spcPct val="20000"/>
              </a:spcBef>
              <a:buFont typeface="Arial"/>
              <a:buChar char="»"/>
              <a:defRPr sz="14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Clr>
                <a:srgbClr val="FF0000"/>
              </a:buClr>
            </a:pPr>
            <a:r>
              <a:rPr lang="en-GB" sz="1650" dirty="0">
                <a:solidFill>
                  <a:srgbClr val="101E84"/>
                </a:solidFill>
              </a:rPr>
              <a:t>WTSA-24 revised 44 Resolutions, adopted 8 new Resolutions, suppressed one Resolution, and decided to keep 13 Resolutions.</a:t>
            </a:r>
            <a:r>
              <a:rPr lang="en-US" sz="1650" dirty="0">
                <a:solidFill>
                  <a:srgbClr val="101E84"/>
                </a:solidFill>
              </a:rPr>
              <a:t> In these, the </a:t>
            </a:r>
            <a:r>
              <a:rPr lang="en-US" sz="1650" b="1" dirty="0">
                <a:solidFill>
                  <a:srgbClr val="101E84"/>
                </a:solidFill>
              </a:rPr>
              <a:t>substance </a:t>
            </a:r>
            <a:r>
              <a:rPr lang="en-US" sz="1650" dirty="0">
                <a:solidFill>
                  <a:srgbClr val="101E84"/>
                </a:solidFill>
              </a:rPr>
              <a:t>of most ECPs was accepted by WTSA</a:t>
            </a:r>
          </a:p>
          <a:p>
            <a:pPr>
              <a:buClr>
                <a:srgbClr val="FF0000"/>
              </a:buClr>
            </a:pPr>
            <a:r>
              <a:rPr lang="en-US" sz="1650" dirty="0">
                <a:solidFill>
                  <a:srgbClr val="101E84"/>
                </a:solidFill>
              </a:rPr>
              <a:t>CEPT’s proposal for a new resolution on </a:t>
            </a:r>
            <a:r>
              <a:rPr lang="en-US" sz="1650" b="1" dirty="0">
                <a:solidFill>
                  <a:srgbClr val="101E84"/>
                </a:solidFill>
              </a:rPr>
              <a:t>Caller Location Information </a:t>
            </a:r>
            <a:r>
              <a:rPr lang="en-US" sz="1650" dirty="0">
                <a:solidFill>
                  <a:srgbClr val="101E84"/>
                </a:solidFill>
              </a:rPr>
              <a:t>approved along with new resolutions on topics including AI, metaverse, DPI</a:t>
            </a:r>
          </a:p>
          <a:p>
            <a:pPr>
              <a:buClr>
                <a:srgbClr val="FF0000"/>
              </a:buClr>
            </a:pPr>
            <a:r>
              <a:rPr lang="en-GB" sz="1650" dirty="0">
                <a:solidFill>
                  <a:srgbClr val="101E84"/>
                </a:solidFill>
              </a:rPr>
              <a:t>Merger of SG9 and SG16 into new </a:t>
            </a:r>
            <a:r>
              <a:rPr lang="en-GB" sz="1650" b="1" dirty="0">
                <a:solidFill>
                  <a:srgbClr val="101E84"/>
                </a:solidFill>
              </a:rPr>
              <a:t>SG21</a:t>
            </a:r>
          </a:p>
          <a:p>
            <a:pPr>
              <a:buClr>
                <a:srgbClr val="FF0000"/>
              </a:buClr>
            </a:pPr>
            <a:r>
              <a:rPr lang="en-GB" sz="1650" b="1" dirty="0">
                <a:solidFill>
                  <a:srgbClr val="101E84"/>
                </a:solidFill>
              </a:rPr>
              <a:t>Dominique </a:t>
            </a:r>
            <a:r>
              <a:rPr lang="en-GB" sz="1650" b="1" dirty="0" err="1">
                <a:solidFill>
                  <a:srgbClr val="101E84"/>
                </a:solidFill>
              </a:rPr>
              <a:t>Wurges</a:t>
            </a:r>
            <a:r>
              <a:rPr lang="en-GB" sz="1650" b="1" dirty="0">
                <a:solidFill>
                  <a:srgbClr val="101E84"/>
                </a:solidFill>
              </a:rPr>
              <a:t> </a:t>
            </a:r>
            <a:r>
              <a:rPr lang="en-GB" sz="1650" dirty="0">
                <a:solidFill>
                  <a:srgbClr val="101E84"/>
                </a:solidFill>
              </a:rPr>
              <a:t>appointed Chair of SG5, </a:t>
            </a:r>
            <a:r>
              <a:rPr lang="en-GB" sz="1650" b="1" dirty="0">
                <a:solidFill>
                  <a:srgbClr val="101E84"/>
                </a:solidFill>
              </a:rPr>
              <a:t>Arnaud Taddei </a:t>
            </a:r>
            <a:r>
              <a:rPr lang="en-GB" sz="1650" dirty="0">
                <a:solidFill>
                  <a:srgbClr val="101E84"/>
                </a:solidFill>
              </a:rPr>
              <a:t>as Chair of SG17, and all CEPT VCs (after vote)</a:t>
            </a:r>
          </a:p>
          <a:p>
            <a:pPr>
              <a:buClr>
                <a:srgbClr val="FF0000"/>
              </a:buClr>
            </a:pPr>
            <a:r>
              <a:rPr lang="en-GB" sz="1650" dirty="0">
                <a:solidFill>
                  <a:srgbClr val="101E84"/>
                </a:solidFill>
              </a:rPr>
              <a:t>European leadership of </a:t>
            </a:r>
            <a:r>
              <a:rPr lang="en-GB" sz="1650" b="1" dirty="0">
                <a:solidFill>
                  <a:srgbClr val="101E84"/>
                </a:solidFill>
              </a:rPr>
              <a:t>key ad hoc discussions </a:t>
            </a:r>
            <a:r>
              <a:rPr lang="en-GB" sz="1650" dirty="0">
                <a:solidFill>
                  <a:srgbClr val="101E84"/>
                </a:solidFill>
              </a:rPr>
              <a:t>on Climate, Open Source, and internet (IDNs and IPv6)</a:t>
            </a:r>
            <a:endParaRPr lang="en-US" sz="1650" dirty="0">
              <a:solidFill>
                <a:srgbClr val="101E84"/>
              </a:solidFill>
            </a:endParaRPr>
          </a:p>
          <a:p>
            <a:pPr>
              <a:buClr>
                <a:srgbClr val="FF0000"/>
              </a:buClr>
            </a:pPr>
            <a:endParaRPr lang="en-US" sz="1650" dirty="0">
              <a:solidFill>
                <a:srgbClr val="101E84"/>
              </a:solidFill>
            </a:endParaRPr>
          </a:p>
        </p:txBody>
      </p:sp>
      <p:pic>
        <p:nvPicPr>
          <p:cNvPr id="11" name="Picture 2">
            <a:extLst>
              <a:ext uri="{FF2B5EF4-FFF2-40B4-BE49-F238E27FC236}">
                <a16:creationId xmlns:a16="http://schemas.microsoft.com/office/drawing/2014/main" id="{ACEC02D1-62FD-99AB-36B8-D74F4114EA70}"/>
              </a:ext>
            </a:extLst>
          </p:cNvPr>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18068" y="101061"/>
            <a:ext cx="1948786" cy="573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931354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F2DD92-91F7-13C2-E098-F02052F5A0D7}"/>
            </a:ext>
          </a:extLst>
        </p:cNvPr>
        <p:cNvGrpSpPr/>
        <p:nvPr/>
      </p:nvGrpSpPr>
      <p:grpSpPr>
        <a:xfrm>
          <a:off x="0" y="0"/>
          <a:ext cx="0" cy="0"/>
          <a:chOff x="0" y="0"/>
          <a:chExt cx="0" cy="0"/>
        </a:xfrm>
      </p:grpSpPr>
      <p:pic>
        <p:nvPicPr>
          <p:cNvPr id="17" name="Picture 16" descr="A person wearing headphones and a microphone&#10;&#10;Description automatically generated">
            <a:extLst>
              <a:ext uri="{FF2B5EF4-FFF2-40B4-BE49-F238E27FC236}">
                <a16:creationId xmlns:a16="http://schemas.microsoft.com/office/drawing/2014/main" id="{7DBE3855-7FBD-69EC-CD68-3BBEB139B340}"/>
              </a:ext>
            </a:extLst>
          </p:cNvPr>
          <p:cNvPicPr>
            <a:picLocks noChangeAspect="1"/>
          </p:cNvPicPr>
          <p:nvPr/>
        </p:nvPicPr>
        <p:blipFill>
          <a:blip r:embed="rId3" cstate="email">
            <a:extLst>
              <a:ext uri="{28A0092B-C50C-407E-A947-70E740481C1C}">
                <a14:useLocalDpi xmlns:a14="http://schemas.microsoft.com/office/drawing/2010/main" val="0"/>
              </a:ext>
            </a:extLst>
          </a:blip>
          <a:srcRect/>
          <a:stretch/>
        </p:blipFill>
        <p:spPr>
          <a:xfrm>
            <a:off x="2434695" y="3731710"/>
            <a:ext cx="1600309" cy="1298263"/>
          </a:xfrm>
          <a:prstGeom prst="rect">
            <a:avLst/>
          </a:prstGeom>
        </p:spPr>
      </p:pic>
      <p:pic>
        <p:nvPicPr>
          <p:cNvPr id="6" name="Content Placeholder 5" descr="A person in a suit sitting at a table with a microphone&#10;&#10;Description automatically generated">
            <a:extLst>
              <a:ext uri="{FF2B5EF4-FFF2-40B4-BE49-F238E27FC236}">
                <a16:creationId xmlns:a16="http://schemas.microsoft.com/office/drawing/2014/main" id="{0D5F839E-EC72-1E51-B414-ED8DFD79ADF5}"/>
              </a:ext>
            </a:extLst>
          </p:cNvPr>
          <p:cNvPicPr>
            <a:picLocks noGrp="1" noChangeAspect="1"/>
          </p:cNvPicPr>
          <p:nvPr>
            <p:ph sz="quarter" idx="11"/>
          </p:nvPr>
        </p:nvPicPr>
        <p:blipFill>
          <a:blip r:embed="rId4" cstate="email">
            <a:extLst>
              <a:ext uri="{28A0092B-C50C-407E-A947-70E740481C1C}">
                <a14:useLocalDpi xmlns:a14="http://schemas.microsoft.com/office/drawing/2010/main" val="0"/>
              </a:ext>
            </a:extLst>
          </a:blip>
          <a:stretch>
            <a:fillRect/>
          </a:stretch>
        </p:blipFill>
        <p:spPr>
          <a:xfrm>
            <a:off x="1000252" y="3059426"/>
            <a:ext cx="1610563" cy="1074381"/>
          </a:xfrm>
        </p:spPr>
      </p:pic>
      <p:pic>
        <p:nvPicPr>
          <p:cNvPr id="9" name="Picture 8" descr="A group of men wearing headphones&#10;&#10;Description automatically generated">
            <a:extLst>
              <a:ext uri="{FF2B5EF4-FFF2-40B4-BE49-F238E27FC236}">
                <a16:creationId xmlns:a16="http://schemas.microsoft.com/office/drawing/2014/main" id="{70738E60-1F1E-DAD9-7A10-21FF72932432}"/>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2526393" y="2524285"/>
            <a:ext cx="1815189" cy="1210883"/>
          </a:xfrm>
          <a:prstGeom prst="rect">
            <a:avLst/>
          </a:prstGeom>
        </p:spPr>
      </p:pic>
      <p:pic>
        <p:nvPicPr>
          <p:cNvPr id="13" name="Picture 12" descr="A group of people sitting at a table&#10;&#10;Description automatically generated">
            <a:extLst>
              <a:ext uri="{FF2B5EF4-FFF2-40B4-BE49-F238E27FC236}">
                <a16:creationId xmlns:a16="http://schemas.microsoft.com/office/drawing/2014/main" id="{18C10FCF-9062-2186-8D17-A9D1AF6CDEB6}"/>
              </a:ext>
            </a:extLst>
          </p:cNvPr>
          <p:cNvPicPr>
            <a:picLocks noChangeAspect="1"/>
          </p:cNvPicPr>
          <p:nvPr/>
        </p:nvPicPr>
        <p:blipFill>
          <a:blip r:embed="rId6" cstate="email">
            <a:extLst>
              <a:ext uri="{28A0092B-C50C-407E-A947-70E740481C1C}">
                <a14:useLocalDpi xmlns:a14="http://schemas.microsoft.com/office/drawing/2010/main" val="0"/>
              </a:ext>
            </a:extLst>
          </a:blip>
          <a:srcRect/>
          <a:stretch/>
        </p:blipFill>
        <p:spPr>
          <a:xfrm>
            <a:off x="1544822" y="1715513"/>
            <a:ext cx="1490839" cy="1360593"/>
          </a:xfrm>
          <a:prstGeom prst="rect">
            <a:avLst/>
          </a:prstGeom>
        </p:spPr>
      </p:pic>
      <p:pic>
        <p:nvPicPr>
          <p:cNvPr id="11" name="Picture 10" descr="A person wearing headphones and talking into a microphone&#10;&#10;Description automatically generated">
            <a:extLst>
              <a:ext uri="{FF2B5EF4-FFF2-40B4-BE49-F238E27FC236}">
                <a16:creationId xmlns:a16="http://schemas.microsoft.com/office/drawing/2014/main" id="{5F1EDA9E-8B03-0338-D947-4D5C8EBF6FD2}"/>
              </a:ext>
            </a:extLst>
          </p:cNvPr>
          <p:cNvPicPr>
            <a:picLocks noChangeAspect="1"/>
          </p:cNvPicPr>
          <p:nvPr/>
        </p:nvPicPr>
        <p:blipFill>
          <a:blip r:embed="rId7" cstate="email">
            <a:extLst>
              <a:ext uri="{28A0092B-C50C-407E-A947-70E740481C1C}">
                <a14:useLocalDpi xmlns:a14="http://schemas.microsoft.com/office/drawing/2010/main" val="0"/>
              </a:ext>
            </a:extLst>
          </a:blip>
          <a:srcRect/>
          <a:stretch/>
        </p:blipFill>
        <p:spPr>
          <a:xfrm>
            <a:off x="4285459" y="1886488"/>
            <a:ext cx="1600309" cy="1726236"/>
          </a:xfrm>
          <a:prstGeom prst="rect">
            <a:avLst/>
          </a:prstGeom>
        </p:spPr>
      </p:pic>
      <p:pic>
        <p:nvPicPr>
          <p:cNvPr id="15" name="Picture 14" descr="A group of men sitting at a desk&#10;&#10;Description automatically generated">
            <a:extLst>
              <a:ext uri="{FF2B5EF4-FFF2-40B4-BE49-F238E27FC236}">
                <a16:creationId xmlns:a16="http://schemas.microsoft.com/office/drawing/2014/main" id="{56E40E5F-EE69-E7D6-DF7E-94D8643726A6}"/>
              </a:ext>
            </a:extLst>
          </p:cNvPr>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2996988" y="1380562"/>
            <a:ext cx="1740048" cy="1160758"/>
          </a:xfrm>
          <a:prstGeom prst="rect">
            <a:avLst/>
          </a:prstGeom>
        </p:spPr>
      </p:pic>
      <p:pic>
        <p:nvPicPr>
          <p:cNvPr id="19" name="Picture 18" descr="A person wearing headphones and talking to a microphone&#10;&#10;Description automatically generated">
            <a:extLst>
              <a:ext uri="{FF2B5EF4-FFF2-40B4-BE49-F238E27FC236}">
                <a16:creationId xmlns:a16="http://schemas.microsoft.com/office/drawing/2014/main" id="{C9038714-D179-05F1-3E3C-E5E26952F83A}"/>
              </a:ext>
            </a:extLst>
          </p:cNvPr>
          <p:cNvPicPr>
            <a:picLocks noChangeAspect="1"/>
          </p:cNvPicPr>
          <p:nvPr/>
        </p:nvPicPr>
        <p:blipFill>
          <a:blip r:embed="rId9" cstate="email">
            <a:extLst>
              <a:ext uri="{28A0092B-C50C-407E-A947-70E740481C1C}">
                <a14:useLocalDpi xmlns:a14="http://schemas.microsoft.com/office/drawing/2010/main" val="0"/>
              </a:ext>
            </a:extLst>
          </a:blip>
          <a:srcRect r="-7978"/>
          <a:stretch/>
        </p:blipFill>
        <p:spPr>
          <a:xfrm>
            <a:off x="436068" y="2038557"/>
            <a:ext cx="1247724" cy="1422097"/>
          </a:xfrm>
          <a:prstGeom prst="rect">
            <a:avLst/>
          </a:prstGeom>
        </p:spPr>
      </p:pic>
      <p:pic>
        <p:nvPicPr>
          <p:cNvPr id="23" name="Picture 22" descr="A person in a suit and tie&#10;&#10;Description automatically generated">
            <a:extLst>
              <a:ext uri="{FF2B5EF4-FFF2-40B4-BE49-F238E27FC236}">
                <a16:creationId xmlns:a16="http://schemas.microsoft.com/office/drawing/2014/main" id="{3C64C398-FE75-552A-3BDA-75DFDB0F6B86}"/>
              </a:ext>
            </a:extLst>
          </p:cNvPr>
          <p:cNvPicPr>
            <a:picLocks noChangeAspect="1"/>
          </p:cNvPicPr>
          <p:nvPr/>
        </p:nvPicPr>
        <p:blipFill>
          <a:blip r:embed="rId10" cstate="email">
            <a:extLst>
              <a:ext uri="{28A0092B-C50C-407E-A947-70E740481C1C}">
                <a14:useLocalDpi xmlns:a14="http://schemas.microsoft.com/office/drawing/2010/main" val="0"/>
              </a:ext>
            </a:extLst>
          </a:blip>
          <a:srcRect/>
          <a:stretch/>
        </p:blipFill>
        <p:spPr>
          <a:xfrm>
            <a:off x="5132490" y="3418519"/>
            <a:ext cx="1688583" cy="1430576"/>
          </a:xfrm>
          <a:prstGeom prst="rect">
            <a:avLst/>
          </a:prstGeom>
        </p:spPr>
      </p:pic>
      <p:pic>
        <p:nvPicPr>
          <p:cNvPr id="27" name="Picture 26" descr="A group of men sitting at a desk with laptops&#10;&#10;Description automatically generated">
            <a:extLst>
              <a:ext uri="{FF2B5EF4-FFF2-40B4-BE49-F238E27FC236}">
                <a16:creationId xmlns:a16="http://schemas.microsoft.com/office/drawing/2014/main" id="{6C18D714-132A-AE71-050C-9AADB0770B3D}"/>
              </a:ext>
            </a:extLst>
          </p:cNvPr>
          <p:cNvPicPr>
            <a:picLocks noChangeAspect="1"/>
          </p:cNvPicPr>
          <p:nvPr/>
        </p:nvPicPr>
        <p:blipFill>
          <a:blip r:embed="rId11" cstate="email">
            <a:extLst>
              <a:ext uri="{28A0092B-C50C-407E-A947-70E740481C1C}">
                <a14:useLocalDpi xmlns:a14="http://schemas.microsoft.com/office/drawing/2010/main" val="0"/>
              </a:ext>
            </a:extLst>
          </a:blip>
          <a:srcRect/>
          <a:stretch/>
        </p:blipFill>
        <p:spPr>
          <a:xfrm>
            <a:off x="5863584" y="2084939"/>
            <a:ext cx="1839571" cy="1329332"/>
          </a:xfrm>
          <a:prstGeom prst="rect">
            <a:avLst/>
          </a:prstGeom>
        </p:spPr>
      </p:pic>
      <p:pic>
        <p:nvPicPr>
          <p:cNvPr id="21" name="Picture 20" descr="A person wearing headphones and smiling&#10;&#10;Description automatically generated">
            <a:extLst>
              <a:ext uri="{FF2B5EF4-FFF2-40B4-BE49-F238E27FC236}">
                <a16:creationId xmlns:a16="http://schemas.microsoft.com/office/drawing/2014/main" id="{8C20F767-6B0E-7F12-AE9B-D3D5743391C4}"/>
              </a:ext>
            </a:extLst>
          </p:cNvPr>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6799921" y="3129727"/>
            <a:ext cx="1886879" cy="1225645"/>
          </a:xfrm>
          <a:prstGeom prst="rect">
            <a:avLst/>
          </a:prstGeom>
        </p:spPr>
      </p:pic>
      <p:pic>
        <p:nvPicPr>
          <p:cNvPr id="29" name="Picture 28" descr="A person wearing glasses and a vest&#10;&#10;Description automatically generated">
            <a:extLst>
              <a:ext uri="{FF2B5EF4-FFF2-40B4-BE49-F238E27FC236}">
                <a16:creationId xmlns:a16="http://schemas.microsoft.com/office/drawing/2014/main" id="{BD308E39-CF19-2685-F772-CEBE17F892A2}"/>
              </a:ext>
            </a:extLst>
          </p:cNvPr>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4035004" y="3348369"/>
            <a:ext cx="1132480" cy="1697657"/>
          </a:xfrm>
          <a:prstGeom prst="rect">
            <a:avLst/>
          </a:prstGeom>
        </p:spPr>
      </p:pic>
      <p:sp>
        <p:nvSpPr>
          <p:cNvPr id="3" name="Rectangle 2">
            <a:extLst>
              <a:ext uri="{FF2B5EF4-FFF2-40B4-BE49-F238E27FC236}">
                <a16:creationId xmlns:a16="http://schemas.microsoft.com/office/drawing/2014/main" id="{35B2AA41-C7A2-9D79-4620-F211D97460A7}"/>
              </a:ext>
            </a:extLst>
          </p:cNvPr>
          <p:cNvSpPr/>
          <p:nvPr/>
        </p:nvSpPr>
        <p:spPr bwMode="auto">
          <a:xfrm>
            <a:off x="6570372" y="47339"/>
            <a:ext cx="2430270" cy="648072"/>
          </a:xfrm>
          <a:prstGeom prst="rect">
            <a:avLst/>
          </a:prstGeom>
          <a:solidFill>
            <a:srgbClr val="FFFFFF"/>
          </a:solidFill>
          <a:ln w="9525" cap="flat" cmpd="sng" algn="ctr">
            <a:solidFill>
              <a:srgbClr val="FFFFFF"/>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685800" eaLnBrk="0" fontAlgn="base" hangingPunct="0">
              <a:spcBef>
                <a:spcPct val="0"/>
              </a:spcBef>
              <a:spcAft>
                <a:spcPct val="0"/>
              </a:spcAft>
            </a:pPr>
            <a:endParaRPr lang="en-GB" sz="1650">
              <a:solidFill>
                <a:srgbClr val="000000"/>
              </a:solidFill>
              <a:latin typeface="Arial" pitchFamily="34" charset="0"/>
              <a:cs typeface="Arial" charset="0"/>
            </a:endParaRPr>
          </a:p>
        </p:txBody>
      </p:sp>
      <p:pic>
        <p:nvPicPr>
          <p:cNvPr id="5" name="Picture 4">
            <a:extLst>
              <a:ext uri="{FF2B5EF4-FFF2-40B4-BE49-F238E27FC236}">
                <a16:creationId xmlns:a16="http://schemas.microsoft.com/office/drawing/2014/main" id="{77708AF5-6856-2A80-CA6C-44BE5021CB13}"/>
              </a:ext>
            </a:extLst>
          </p:cNvPr>
          <p:cNvPicPr>
            <a:picLocks noChangeAspect="1"/>
          </p:cNvPicPr>
          <p:nvPr/>
        </p:nvPicPr>
        <p:blipFill>
          <a:blip r:embed="rId14">
            <a:extLst>
              <a:ext uri="{96DAC541-7B7A-43D3-8B79-37D633B846F1}">
                <asvg:svgBlip xmlns:asvg="http://schemas.microsoft.com/office/drawing/2016/SVG/main" r:embed="rId15"/>
              </a:ext>
            </a:extLst>
          </a:blip>
          <a:srcRect/>
          <a:stretch/>
        </p:blipFill>
        <p:spPr>
          <a:xfrm>
            <a:off x="7179003" y="79974"/>
            <a:ext cx="1795992" cy="615437"/>
          </a:xfrm>
          <a:prstGeom prst="rect">
            <a:avLst/>
          </a:prstGeom>
        </p:spPr>
      </p:pic>
      <p:sp>
        <p:nvSpPr>
          <p:cNvPr id="8" name="Title 7">
            <a:extLst>
              <a:ext uri="{FF2B5EF4-FFF2-40B4-BE49-F238E27FC236}">
                <a16:creationId xmlns:a16="http://schemas.microsoft.com/office/drawing/2014/main" id="{9B193738-E4CE-69DF-4DEB-3F553E412F24}"/>
              </a:ext>
            </a:extLst>
          </p:cNvPr>
          <p:cNvSpPr>
            <a:spLocks noGrp="1"/>
          </p:cNvSpPr>
          <p:nvPr>
            <p:ph type="title"/>
          </p:nvPr>
        </p:nvSpPr>
        <p:spPr/>
        <p:txBody>
          <a:bodyPr/>
          <a:lstStyle/>
          <a:p>
            <a:pPr algn="ctr"/>
            <a:r>
              <a:rPr lang="en-GB" dirty="0"/>
              <a:t>Questions?</a:t>
            </a:r>
          </a:p>
        </p:txBody>
      </p:sp>
      <p:pic>
        <p:nvPicPr>
          <p:cNvPr id="10" name="Picture 2">
            <a:extLst>
              <a:ext uri="{FF2B5EF4-FFF2-40B4-BE49-F238E27FC236}">
                <a16:creationId xmlns:a16="http://schemas.microsoft.com/office/drawing/2014/main" id="{7FF1CBC1-89D3-AE56-8C08-DABA96B42965}"/>
              </a:ext>
            </a:extLst>
          </p:cNvPr>
          <p:cNvPicPr>
            <a:picLocks noChangeAspect="1" noChangeArrowheads="1"/>
          </p:cNvPicPr>
          <p:nvPr/>
        </p:nvPicPr>
        <p:blipFill>
          <a:blip r:embed="rId16" cstate="email">
            <a:extLst>
              <a:ext uri="{28A0092B-C50C-407E-A947-70E740481C1C}">
                <a14:useLocalDpi xmlns:a14="http://schemas.microsoft.com/office/drawing/2010/main" val="0"/>
              </a:ext>
            </a:extLst>
          </a:blip>
          <a:srcRect/>
          <a:stretch>
            <a:fillRect/>
          </a:stretch>
        </p:blipFill>
        <p:spPr bwMode="auto">
          <a:xfrm>
            <a:off x="18068" y="101061"/>
            <a:ext cx="1948786" cy="573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376961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64837" y="1956759"/>
            <a:ext cx="7054868" cy="1350570"/>
          </a:xfrm>
        </p:spPr>
        <p:txBody>
          <a:bodyPr/>
          <a:lstStyle/>
          <a:p>
            <a:pPr>
              <a:buClr>
                <a:srgbClr val="FF0000"/>
              </a:buClr>
            </a:pPr>
            <a:r>
              <a:rPr lang="en-US" dirty="0">
                <a:solidFill>
                  <a:srgbClr val="101E84"/>
                </a:solidFill>
              </a:rPr>
              <a:t>Com-ITU is the </a:t>
            </a:r>
            <a:r>
              <a:rPr lang="en-US" b="1" dirty="0">
                <a:solidFill>
                  <a:srgbClr val="101E84"/>
                </a:solidFill>
              </a:rPr>
              <a:t>Committee for ITU Policy</a:t>
            </a:r>
          </a:p>
          <a:p>
            <a:pPr>
              <a:buClr>
                <a:srgbClr val="FF0000"/>
              </a:buClr>
            </a:pPr>
            <a:r>
              <a:rPr lang="en-US" dirty="0">
                <a:solidFill>
                  <a:srgbClr val="101E84"/>
                </a:solidFill>
              </a:rPr>
              <a:t>In CEPT, Com-ITU coordinates members’ engagement with the ITU and has relationships with equivalent regional bodies globally, as well as other partners</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1121" y="4025545"/>
            <a:ext cx="1141334" cy="976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70109" y="4028942"/>
            <a:ext cx="850046" cy="9730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57808" y="4010388"/>
            <a:ext cx="991633" cy="9916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descr="http://www.cept.org/files/1047/images/Logo/Logo%20RCC.gi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26754" y="4006099"/>
            <a:ext cx="678656" cy="1017984"/>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www.cept.org/files/1047/images/Logo/Logo%20CITEL.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82723" y="4006099"/>
            <a:ext cx="1087499" cy="995921"/>
          </a:xfrm>
          <a:prstGeom prst="rect">
            <a:avLst/>
          </a:prstGeom>
          <a:noFill/>
          <a:extLst>
            <a:ext uri="{909E8E84-426E-40DD-AFC4-6F175D3DCCD1}">
              <a14:hiddenFill xmlns:a14="http://schemas.microsoft.com/office/drawing/2010/main">
                <a:solidFill>
                  <a:srgbClr val="FFFFFF"/>
                </a:solidFill>
              </a14:hiddenFill>
            </a:ext>
          </a:extLst>
        </p:spPr>
      </p:pic>
      <p:sp>
        <p:nvSpPr>
          <p:cNvPr id="4" name="AutoShape 14" descr="data:image/jpeg;base64,/9j/4AAQSkZJRgABAQAAAQABAAD/2wCEAAkGBxQQEhUUEhQWFRUWFBsbFhcYGRceIRshHCAaIB0bGhoYHyggGxomHhggITEhJSkwLi8uGCEzODMsNyotLisBCgoKDg0OGxAQGywkICYsLDA0LiwsLCwsLC8sLCwsLCwsLywsLCwsLCwsLCwsLCwsLCwsLCwsLCwsLCwsLCwsLP/AABEIALQA8AMBEQACEQEDEQH/xAAbAAACAwEBAQAAAAAAAAAAAAAABgQFBwMCAf/EAEQQAAIBAwIDBQUFBAkDBAMAAAECAwAEEQUSBiExEyJBUWEHFDJxgSNCUmKRM3KhsRUWQ1OCkrLBwjSi0SSDk7NEY3P/xAAZAQEAAwEBAAAAAAAAAAAAAAAAAgMEAQX/xAA2EQACAQIEAggGAgICAwEAAAAAAQIDEQQSITFBURMiYXGBkaHwBTKxwdHhI0IU8TNiUpKiJP/aAAwDAQACEQMRAD8A3GgCgCgCgCgIWr6rFaRmWdwiDxPifIAcyT5Cpwpym8sURlJRV2JWj8U3Wrzslqvu1tH+0lIDOc9FXPdVj5d7A5nqBWyph4UI3nq+XAohVlUfV0RoCLgAeQ8awGk9UAUAUAUAUAUAUAUAUAUAUAUAUAUBX63pYuoihZo26pIhIZG8GUj+XQjkanTnklfcjKOZWM8s+O7rTpzbakvahSPtUGGwej46Op+hHPrXoSwkKsM9LTsMqryhLLU8zS7C9jnjWSJw6MMqynka82UXF2e5rTTV0SK4dCgCgCgCgCgCgCgPMkgUEsQABkknAAHiSegolcFVBxDC8D3OSLdASJCOTgdWQdSvgD4+FWujJSUOPIhnVr8DF9Rv7jXLxFAwWJESHmIl+8zY8cAFj44A8q9mEIYam359p50pSrzsbdoGjx2UCQxDko5nxY+LH1JrxatR1JOTPShBQVkWNVkgoAoAoAoCLqOoxWyGSeRI0GMs5AHPpzNShCU3aKucbS3KHiri02ZdI4HlkWESZ3Rqg3FgAzMwbJKnoD4VdRodJZt2V+25CdTLwJfDOvm63pIgjlRUYhW3KySAmORGwCVYA8iAQVI8iY1aWSzTuvut0djK5e1STCgCgCgCgCgCgCgFjjrhRdRh5YWePJic/wAUb8px9ORrThsQ6UuwprUlUjbiZXwdxHJpNyyTBliLbbiM/cI5bwPMeOPiHnyr08RQVeF478DFRqOlLLLY13U+JUtJo0uAFhm5RTg5Xd4pJ+DI5q2SCN3THPyoUHOLcd1uvweg5qL1L6qCYUAUAUAUAUAUBlvtD1N769i0yJisZdRMR1JPeI+SoM48SR5V6eFgqdN1nvwMdablNU0dvatM7e66dbISXG8oo+6mFRfRc5JJ6bBUcEks1Wb98TuJu0oRLbhXRYtHjTtSHubl1Tl1J/AnjsUZYn0J8qqr1ZYiTt8q9+pOlTVJdrHasZoCgCgPjNigFyDjqxZC5m2ALu2yKyMVzgsFYAsAeXKtDwtVO1vLUrVWJdy38aRGZnURBN5fI27cZ3Z8sVSoycsttSd9LmaawVuHe5lDG4mgdLSyC7mMbKVSRwR9m252YscBQ2D416ELxWRbJ6y7eK7fuZ2rvM/Il8S6YNzQTLMVawgjWWKCWUb4nc5IQcx0JBIyDUaM380bfM92lo+87OKtlfI9cP66FmjuJoxBGIEtJEwV92dW3LvDc+ykDDaxxjoeua5VpPK4J3d796/K4iM1e704GjE1gNAvf1rDkmC2uLiMHHbRqmw+e3e6lx6qCPKr+gt80knye/0IZ+SuWWj6zDdqxhbJU4dGBVkPk6NhlPzFVzpyg+sSUkywqB0KAKAKAKA8TuVViFLEAkKMZOPAZ5ZNdSuzjEPibh6DW4FurN17Xb3W6Bx/dyDqrDzPMfKttGtPDSyTWnvVGerSjVV0R7Wza90SSCVSJ7YMhVuoaLmoPzTHTkQ3lUnJU8SpR2f3OZXOjle6Ovsg4iNxC1vIctAFMZPjG2QB/hIx8itcx9HJLOuP1GFqOUcr4GhVgNQUAUAUAUB4WQEkAjK9fTPPn9KWBjHswY3eqPcN+GWU58N5AX9A2PpXsY3+OioLsXkefh+tVcmPPGHFltpzMVRZLt0A2jqAPh7RvurzzjqefzrFQw86yttH3saataNPvKn2e6dPeT/0leHcdpW3GMAA9WUfdXwHick+VW4qcKcehp+JCgpSeefgaPXnmoKA4Xl2kKF5XVEXqzEAD6muxi5OyONpasyHWNdGopM7yzJbPtEUf2MoWVTySaJQZNjnaV2n8XpXqwpdC0klm56rTse2hlc1NXvodZNKvjGmILe2hMiSJbzyqdjqQT2ZYAqrEc18ifOuKpSu9W3zS3XaRcanBJLtJ/DbCe0Wa5HZ6fbmSbs26OxdnVAPGGLIVRjvN4DAqusstTLHWbsvfa+PIspvNG/AcuErJwslzOu2e5YO6n+zUDEcWfyKef5mY8s4rLXkrqEdl6834l0E92X9UExU4tsxC3vgTfHs7O9jxntIfx7fFo8k+qs48q00JZlk47p8n+yua4+ZU63Y3NtZOiSLNYjac7n7YQErvjVhycbMgNkHb59atpyhOom1aXpfmQndR02+xSaBJNHIiW5aOSWNZvsGEsKCQgKktsxBjRdwG6M7jzY8hV1XK03LVLTXR6cnx8SMHbRemwx2t+J7mwnRQlzKsq3CqchokByxPLcolC7GP429azuOWE4vZWt3/wCtyy92mh5rGWhQBQBQBQBQGU8XadcaPcte2RxDK2ZkxlQ2fvqPukk4Yc1JPnXp0Jwrw6OputjFVjKlLPDxHDg7jCHUF5Ds5wO/ETz5eKnlvX18M8wKy4jDSpPmuZfSrRqbbmfcCwe5ay9v0UGWMD8vxJn/AAgVvxL6TDqfd+zLRWSs4mtR6kpuHtzydY1kGfvKSRkfJhg/MedeU4PLmN19bE2oEgoAoCNqV6tvFJK/wxoWP0GalCLlJRXE5J2VxP8AZvdvNYzzyc5ZZpXfHngAAegAAHoBWvFxUaqitkkUUZOUHIzbhXWjptnJMmBNcBY4SfuLGMySeR7zqoHiVPka9GvS6aoovZavx2RlhPo4t8XsNPBPs7aVveL8HBO4RPnc5PPdNnn/AIep8cdDmxGMSWSl5/gso4dvrTNYVcDAGAOgryjcfaAqeIeIrewQNcPt3Z2qASzYxnao5nGRk+GatpUZ1XaKITnGCuzPeMNYN1PmbtLa2giDESJM6TrIQAZEidQEBXAOT1NbqFPJDq6yb7Lq3eUTneWui+pUaR2ksyXDrNPcRQboImjYkM27sgWJJ7JTk9pIQWJGOmTdUtGLgrJN6u/n49i2IQWZ5ncseIraz93/APUC4F4XjJeePDTsD+ySRwY0Qk9FOFHMg9DVRlUz9W2XXbh223/JOaTjrud9M1iDdDa3E0XZ2fe7KImUyyZJjVQgy6xrjw5uR5VydOdnOKd5cXpZce6/0OxaVovgMer6lqM6g21s8EancWZojK4Ge6sTZUZOCQzAkcu6TkZ4QoxfWld+NvP9eZY3N7Ii8KrLqiSSXFzOY1fahhbsUfAySoUCVSpO0gsRkHyqVbLRaUYq/bq19vQ5C89Wy8/qPYEgvbJIw+9IWc/UuSap/wAqqtpWJdFHkfP6i6eM7bWNSepXK9f3TXf8qtxkw6UORV6j7PwFAs5mhwCNjd5WU/Em8YljVuh2t9Ksji9f5Ff35Mg6Kt1XYg8JkaXPJHdW62yTbeym3b1z07HtcDCDOUDAdWHOp1v5opwd2uH3t9RDqOzRotYC8r49aha4NsrhpVUs6rz2AYHeI5Ke8MA86m6clHO1oRzK9iwqBIKAKAKA8yIGBVgCCMEEZBB8CD1FE7Aybi/gCS0f3rTy2EO7s1zvjPnH+Jfy9ceYOB6tDFxmslXz595hq4dxeeBF0i/F5qVheLgGUskwGMCSNDkj8rIysD6EVKpB06M6b4bdzYi81SMy59pWqe5ajYXAOAqOJPVNyBv4MT8xVOEp9JRnD3csryyTjI0yvONQUAUAp+1Kcpps2PvFFPyZgDWrBq9ZFGJdqbKn2Mvus5kPhcMPoyIf9zVvxBWqJ9hXhPkfecfZvwV2EUdze/tFQGON+kCjnk55B+efy/PJruLxWaThT2+pKlRt1pDDw3xGdQuJmh/6WABFf+9duZI8lVQMefaZ8qz1aPRQWb5n6IshPO3bZDPWctCgFnjzT7i5hSK3jRyZAzO7BezC+KHBIc5xnB5bq0YacISbk/2VVYuSshI0Xgx4ruGKWKQ7ZJWM8S7RhliMZVjyRQ3aLtXDZIOK21MSpU24vlo/G/2KIUbSSfbqOnClkILq+RWdgGh5yOztnZzyzEk+FYq0nKEW+3sL4RtJ2K5+L5exka4s0lhSTsmaKUOJGyBiOORVL947QMnJBFWf48cyUZWb11W3ezmd8VoWENpdzgIqJp9v4rGVaVh5DaOzh9SNx5ciOog5U46/M/T8v0JWb7Bd4i0W5sO9FfXBimdY1DPJJJHnJPZrhu2O0Hl3WGM7jzrRSqwq6SgrruSfftb3oVSg46pvUYuGtTKypZpaNbxR229e0ddwAYIAUTcBk5OS2eXSs9WCadRyu2/fuxbGTvlsNVZiwKAKA5XNusqMkih0YYZWGQQeoINdTad0cauJGs6fLYhUFxKunFgJNn7SAcgAJfiEHgSO8g6HHTZTnGprZZ/R+HP0ZU049xUXNjFIsbQ6fbPbGTsLcNJJGzZJPa5CkFWYEg9TgHPPlapyTalNp7vj4EHGL1SVti04Z4hvSptlhhuJbYBJZGumUsRkbucBzzUgkE8wedV1qNK+dtpPbT9k6dRvTkN3Dup+92sNxt2drGr7c5xuGcZwM/pWWrDJNx5FsXdXLGqzoUAUBn2rcTvpWoMk+XtbgCRD4xno+3zXOCR1G7I8q306Cr0rx+ZepmnV6OdnsyXccJRtfW2oWm3aXJmC4wwZWxIpHjk8x45zyIOYLENUpUp+H4JOjFzU0KftubdcQL5W7f8Ac2P+Na/h3yN9pmxjs0anoMhe2gY8y0MZP1UV5dRWm+9m6Pyon1AkFAKftRgL6bNj7pRj8lZTWrBu1ZFGJV6bFb2IzYN4pPICFv17UE/9orV8RXyvv+xTg9mQOO+L31GQWdllomYLlf7ZvL0iHX169BznhsMqS6Spv9P2RrVnN5IGncL6KtjbRwLzKjLt+JjzY/r/AAxXm1qrqTcmbKcFCNkW1VEwoAoAoBd4e71zqB//AHon6RRn/nV9XSEO77srjuyn4U0KJ7h5otwtYHKWsZkdl3ruDyorEhVGSi48mPiKtrVZKCi/me/dwX3ZGEU5XWw9VjLhAvdVMsjXijfgtbaan95I3xzdPh7uAfBY3PRq2xp5V0b75di5e+JS5X63kM/D+hi2DO8jzTyBe1mfGW2jkAAAFQZOAB4nqedZ6tXPolZLZFkY2LiqiQUAUAUB5dAwIIBBGCD4+hoBFfTJI5UsBN2aq4nsZGTfgJ8cBBYZ2bgVOfhbH3ee3OmulavwfDufiUuLXVT7ip0uG4RoWt51E1zLPG26IFSqTSu8vNxt5PyQZ5kDOMkWzcHfMtElx7LJbepWlLSz114dpoPD2me6W0Nvu39lGqbsYztGM4ycfrWGrPPNy5miKsrFjVZIKAKAW+POGhqFsVXHbR96Inz8VJ8mHL9D4Vow1fop34cSmtS6SNuJnHs44vNlJ7vcEiFn297l2L5wc56KTyI8Dz869HF4bpFnjv8AUyYetkeSRz9sk+b4g9Et1/m5rvw9fx+JzF6zsbFosJjt4UPVYUU/RQK8io7zb7T0I7Im1AkFAUl0BqFnOgx3xNEOfipZAf1XNXR/iqJ9zIPrxaMT4evmis79gdpkjt4sZwe+0u4D12q1ezWgpVILvflY86m8tOTHv2U8NCFPfZ8AuAIQR8Kn73zfkB5AetYcdXzPo4+PvsNGFpZVmZplecbAoAoCDq2rwWiB7iVYlLYBY4yeZwPoCfpU4U5Tdoq5xyS3DT9Yt7j9jNHJyzhHUn6gHIpKnOPzKxxST2FH310tLyWHlLdXrxRHyYssCv8AIBN2fIVqypzjGWyV/uV30b5v9DnplilvFHDGMJGgVR6AY/Wsk5OUnJ8S1KysSaidM2sQbWC2uMZj0+S5t5V8RGXC9qPVVjU48VZsdMH0JdeUocZWfjbb1KFok+Vxn17iRUaO3tpIXupnCKpYEICpYyOqncVCjIHiSBkZzWanRbvKSdl7sWSnwREv7m909PeJ54rmBMdsohMTIpIBkUiRg23OSpHMA4OanGNKq8sU0+Gt/DZHG5R13G2spYFAFAFAUvFti0sG+MZmgcTRerJ1X5Ou5D6NV1GSUrPZ6P32bkZ7aCZb6pFFbaTKxxuuGk2DLPtkSfGEUbm7zKOQ6mtbpyc6kez6NFOZKMWzQNL1SK5UtE2cHDAghlPk6thlPoRWGcJQdmXRknseNV1u3tRm4mjiHhvYAn5DqfpSFOc/lVzrkluedF1uK7DmLd9mwVg6Mh5gEEBwCVIPI9DXalOULXOKSexZVWSPE8oRWZuQUEn5Dma6ld2ON2Mu9q/C4dffoMEFR24HRgcbZB9OR8xg+HP0sDiLPopeH4MeJpXWeIkoW1G5tY3yWYRQufMITlvns/lW3SjCTXa/fiZk+knFG165rvYXdlbj/wDIeTd05BF/3Zh+hrxqdLNTlPlY9KU7SS5l/VBYFAZ77HNV7WCeFvjjnZ/pKWP+sOP0rfj6eWSkuK+hlwtTNF3F274QMusPbHPu7v7y454KnOR89zMvoGNaI4m2HU+OxU6Lda3Dcb+MdW/9VZWEWAXmSSTH3UjO5VwPxFP0Q+dZKFPqTqy5W8WaKk+soIdaxl4UAr8WXzrPbxGZrWCTfunULkuCoSLcwKx7sk5I57cDFaaMU4uVrtcPuVzbva9hT0DXVF5b+/3a9rDBMriULHslZkUqDgBsqm4emDk5rTVpPo5dHHRtba6alUZdZZnrYvtN4Hs5GVi6XEMQIgQCPEe455unefGMLk8h5nnVM8VVSts3v2++JONON77lRFw61sBG0N8TFIzRTQTK6gZbawilchX2tggIeeatdZT1vHXg1b1X5IKnl010PGqavLtCtqDxoCMrdW8tuzjny94QDHzVfCkKa4Qu+xppeH5Z1y7fPQl8K2F7Puljkns4tg7NZZTcB2ye/iZQ/ZFcY5qTUa0qceq0pPsVreWl/MQUnrt6lnZ2l9ZmffFFeJO5d+zbsyDsVSOzk3KQ23Px8snrVcpUp2s3G3jx5/onaUb6XFvhfXxpYFvPp8kW52aHBTPeJOwvKUBK9N2eYx08dNaj03XjO/P82VyiFTo3lcSXNxDJq7R26LGkMkoEyAmSQRrkt2hUBIgduzGWPe5Gq1RjQvJ3ulpwV+znzJ5+k0RpdeeaQoAoAoAoDGuDbbs71oSmfdpLl0dhzYRKscSKfJAzHaDgGQeNeviHempX3t66vz+xhpXzNPhcvP6Ojt9Jiv4+V1FbrN2wPelZgGdJSP2iuTgg+YIwQKozuVd038rdrcu7lY0ZUoXRH4fn9xmMcdhv7K4eKe4VN8rswZoiD1+DbuZiBlx86lVj0kcznurpcO312IRbi7ZRj4Tmkurh75YhFb3FvGFzIGd9hYo5VRhOTsMbj4VnrJQj0d7tNlsG278BurKWHx1BBB6HkaAQ/Zbq/b2zWU/OW1HZMDz3IMqOvlgqR6DzrdjKeWfSR2epno1M6cZbop+COFPd9WnU80tk3Rk+Uuez+oVWGfy+tW4nEZ6CfF/bcrpUctVs4cUX/a69bqP7GSJPqcs3+qpUYZcLJ87kakr10uRrleUbgoDEOHL7+jdYkRu6jTvE2fBXbMZP6r+pr2asOmw6a3tfy3POpy6Os0bFfNFAHuZAAUiO5/HauWx+teTHNK0FzN7suszKPZ1K9/qr3Uo5hGcjrt3YVFB9BkfQ16mLSpUFBGKg89VyZsleQbyJqd7HChMkqQg91XcgAMenxHBPp6VKEXJ6K5xszzTrSKa0ZJL9oJtpiuVnmWaN2xzbZM2CpB3qUK9R5YrfOUozuoXW6srP0+9yhWasn9z7PxZ7vD2Z1DTphHHgJsdmfaOQwJTljj+NFh3OV1CSv75HXK0SmWG1YxXXdnmZh20NvC4CI3hCYl3CSPruJJbDemLb1FensuDb49t+D9CtZXaW/wBi7uJLhSjWJ1BIFb7Z5kaQ48o4Z/tn9SDgcsBueKUoO/SZb8Laeq098Cbv/W/vvPb8Q3SjtBdWtzZsMNMYW2oem2dUfMY5/FgjzArnQ09srUuV/poM0uaaKq30wXDNDDbWls0M4Eji5kAYKQcdhtVmjcHAJIyDkGrXPL1pSbuuX35ohlT2SWpK1fgyziGb+4tog3wrDEEY+gMjyM/0AqNPE1H/AMab73f6WJSpQ46dxFk07T7RQ0en91uSveuYw/7kRDSu3psHXrzqfSVpuzn/AOuvm9vU44QWtvMsOGIry6IvbVLOBemxC4WdQMASBSQpHVWI3DJ5YJBrrOnD+Obb+3cdp531kkhrXiC5XlJp0+7x7J4HX6MzoT/lFZeig9prxv8Ahl2Z8g/rDO3JdOuc/na3UfUiQn+FOhgv7r1/AzPkU+tcX3FuQs/udoT0DyyTuR03dnGi4Az4nFXU8PCfy3l4W+7ITqOK1siHqbamrptvVMVxGFhmWJQO0Kl0GzcditgDcS3ljnUodBZ3jqt1fgRfSX30HThzV1vbaKdeXaICRnO1ujKfUHI+lZKtN05uL4F0JKUU0JNtZXcsjNaRxAQ3twY53lPIO/20bxBDuUsD0YHujy57HKmlabeqWluzR3v9ilKX9ebJ9lwx7ojS3s6m1gPax26BhFGVy2e+SzAHmqE4U9PDFcq+d2gus9G+L98Sai1q34EXQUu7ozokgtTIRLcvs3srSqNkEeWAVo4VTLkHvMO7UqnRws2r20XDbi+9/wCzkbu9h606yS3iSGMbUjQKo8gBgVjlJybk92WpWJNROhQGI6/dNpOsPMo7pbtGUfeST4x88gn5gV7NKKr4dRfd5bHnTfRVrmv3t9FDDJc8ioj3lhjvADK8/ry+deTGMpSUDe2ksxi/s8R7vVI5ZDl9zzSH1wf0GWAHyFezi2oUHFdiPOoXnVzG714Z6YUBi/tj0fs7pZgO5cJhv3k5EH1KkEfunyr2Ph9S8MvI8/FwtLMix4j4oNxokZzmSSRYZT6plmz+8Ez/AIqro0MuJa4LUnUq3o356Fl7F9O2W8056yyBR+7HkD/uZv4VX8Qneajy+5LCRtG/Mf7ufs0Z9rNtUnagyxx4KB1PpWCKu7GpuyM0/pl5997Jb9s0cTELLuWC1TGWXcykzXDY721cDG3K9W9Do1G1NO2vDdv7Ll7tRfMs1v0dNI1BpHCQ6VZTPjLvE6hIm5HY7mEqH59FJpOCSvKo13rf1Ck3plTGmLVruId/TiB5QTRP/r7OszhTk9J+af7LE5LgdBxMR+0s7tP/AG1f/wCpmrnQ8pJ++2x3PzTOF3xhs2n3O7KswRWKImWbouJHUjJ8xXY4e/8AZe+5EXU7GVWp6RdXchljtIbSUrjtzOd5H4ZI44ysi/lckVbCpTgrOTa5W+juclGUtlZi4AunSGHUIYLiMOAiGHvKjAYa2J3dpGCSGiyCmOWQQK0f8qzU20+/68n28Su+TSXMuuHdClWSdrGCOzgkcFJpY/tVG0BljiIBVSem8gD8JqmrVi0ukeZrgnp4v33k4xd3ZWG7SOHYbZjIN0kzDvTyndI3pu+6OfwqAPSss60pq2y5LYtUUjjf8LxPIZome2nb4pYSFLf/ANFIKSf4geprsa8ksr1XJ+9DjgntocVi1OPl2lpOPxMksR+oUuK7ei+DXk/wOv2HxtOv5+U1zHAnitshLH/3ZSdv0T6imelHaN+/8L8i0nuzxqmi2VpZXAddkciESvzaRyeSksctJJuxjJJJxXYVKs6ituvL9I5KMcrTEmz0N44rSK+nDI9xGvuAYEAEHO4ZLMQ2GKg7VwevhslVTlJ01wfW9/7ZnjBpJSfgavFEkSYUKiKOQAAAA9ByArzG3JmvRGacI6m12YYYp5bdJRPMzIi5eVpN7Rq0isMIsgJwPHryNejXh0d5SSdrLwtvpzsZ6c82iZa8T2L2oie5upJ7ITKbhZBHlcZKEtGo3R7wuUxzyOeMg1UZKd1CNpW0t++JOasld3RfcGWziAyyrtluZGmdfFd+NiHzKoFXP5aprtZsq2WnvvZOC0uy+qgmFAfGbAyeQHU0Blvtr0//AKa4HTvRN9e8n8n/AMwr0/h0/mh4mLGR0Uis1PXz/QVvFnvSOYuvPZETk+o5Kv8AiqyFH/8AVJ8tfMhOo+gS5l97GtFMcUl045ykJH+4pOT/AImP6IKo+IVbyUFwLcJC0c3M0ivPNYUAsapax61pwKEDtUDxE/ccdM/I5U/WtMJSw9bXgVTiqsDGI1Zbe6glBVopY5dh+66lopB65WQc/wAgr2HZzjJcU190edqoSi+BrMG6x0PdGdsi2m8EfiYZB/Vq8p2qYnXa5vXUpeA16XeieGOVekiKw9NwBx9Kyzjlk4l0XdXJLqCCCMgjBB8aidOdtbpEipGqoijCqoAAHkAOldbbd2ErHWuAKAqeKtNa5tZI4ziQAPEfKRCGQ/5lFW0ZqE03tx7uJGaujvoWprd28c68g6glT1U/eU+oOQflUakHCTizsXdXJ9QOhQBQBQBQBQCZq94Jbied8GDTYyygnk8+3dk5/u0IA9ZT5VrhG0VFby+n7+xU3dvs+pW8KWUrwxe6QxwsYwZb6eIGSRm5uY4+TNlie+7AeQIqdaUVJ53f/qnoiMLtdXzZeX/CcskToL+53spUs/ZlTkYIZAoGP3cH1qqNeKlfIvUnKm2t2L/DGgi2vYILhI4zFAXhaNmxcuDtaRsgd+NGxtOcCUnODir61XPTcovd634Ll4/Yrp08rSGXjQrILe2PMz3CZT8SRkPJkfgwoB8O8B41moXV58l6vRFlTXqjJVBYFAFALPtKvjBptywOGaMovzfu/wC9acJDNWiiurJRi2yL7QkFzpUjjwRJR9CrfyqWFeSul4EK6zUmzK9D019Skt7RCQkSuXb8Id90jfM91R6geVepUmqKlUfH7LQw006jUOCNo1a6Wzjt4YgFLzRRRIPLILY+SKxrxoRdRuT5N+/E9KTypJF5VJMKAybhfXP6Jvp7Kc4t2mYxsTyj3HKnn9xgQD5EZ8TXqVqXT0lUjvbzMVOp0c3CWxY+1fg03EbXVsuZVQ9ogHOQAciPzr5eI5eAqvBYnI8ktvoTr0M3WRae0uTstKZVPI9kg+WV/wBhVeDWavr2ksRpS0JXsxuO002D8u5P8rEVDGRtWZLDu9NDVWYuCgCgCgCgFSR/6NuizEC0unyT4QzHxPgEl8+WGH5q0pdLC39l6r9fTuK/lfYNdZiwKAXbzjW1iYrukfD7C0cUrqHzt2b1Urv3csZzmr44apL9tIg6kUVlhxFeXVxNFAkMYj2sguI7hHZGyN2046MpB+nnVkqNOEE5Nu/JpkFOUm0vUs8ap52P6T/+ar/g/wC3oS6/YUt1xTco/Z9tZSS/3cEdxM49SqNyGfFiAKtVCDV7St22RHPLsKazv7xGmikliV5pO0NvHAbiRd2M7kV9kQOPvsQCaulGm0pJPTjey+mvgVxctU/LctrXR767cCWe7gtx+0EjQK8n5Yxbj7NPNi5PkB1quVSlBaJN9l7Lvvv5FijJvd2H1FwAPIY58/41hLhQ4r1a2uCLSNUubntMIgYr2TqM72lTnGVHPu97wrVRpzh13ovr4cSqcovq7steG+G0tFDMzTXBQLJPIWZmx4DcTtTPPaOVV1qzm7LRckShBRReVSTCgCgED2zz7bONfx3Cg/IK7fzUVv8Ah6vUb7DLi/kJ+mq91oiqo3O9psUZ6kAqBk9OlVTtDEvvLI9aku47cPaPBotozSuoOA08p5biOiqOuBnCjrz8zXKtSeIqWS7kKcI0YitwrqD6xqvvLKVitYz2aE/Dv5DOOW9sEn90DnjNaq8Fh6GRby+xTTm6tTNwRqdeYbAoDOva1wuZ0F3EMvEpEqgfEnXd815/QnyFehga+V5Jcdu/9mTFUsyzIrPZpxzt2Wl03d5CCUnp5RsfL8J+nlVmMwu9SHivuQw+I/rIu/bKT7inrcJn9G/3qn4f/wAvgWYv5Dp7Hpt1gV/BM4/XDf8AKuY9Wq37EdwrvTHgGsRpPtAFAFAFAcbu1SZGjkUOjqVZWGQQeoIrqk4u6AsRXcmldy4LS2Q/Z3HMtCPwT+JQeEvkO95nQ4qtrHSXLn3fjyK7uO+wxTapAgVnmiVXGUJdQG/dJPP6VQoSeyZPMuYr6vpSxTCL47TUJGjlhP3JGV37WJvANsOV/EQwxzrTCblHN/aOt+zRWZW1Z24M53GkLHIsk+rOkiRmMNm2RtpIOG3qcnKjJ/lXVUbVlT08TltfmIcs+jMcXF8Lk+Ky3DOvz7NTsH6VJLEr5Y27l99x1OLLKxt5LtQlqnuFlyO5FCSzD8gH7FMfePePht61XJqDvPrS9F+fodXW20RBGve4xP7lYxi0jmMbTmUqNynDyOqxsxQMCC5OTgnpzqzoukf8kuta9reS337DmbKuqtCDNxlfyrI0RtViR9vvGH7IjA5rK7DfzyuFU8wenLM1h6SazXu+HHyIOpPhbv4FZNfXN5E8slxO9vG21gi9iLiQnalvCow4UsQrOzc84CirFCFOWVJXfjZc3w7iN3PW+n1GbhnShb3dvbErm0sCTtGAXncbyB5Ds/8AurPWqOUHP/yl9P8AZbBWklyQ9ViLgoAoDlNOqbdxA3NtXPiTnkPXkf0rqTexy5mftvl5WiebSt/lCD/nXpfDV8z7jHjHokX/ALPLtYdKjklYKiBySfABmrPiouVdpF1B2pJsy/ijiCbVrhQqtt3bbeAdefifDeR1PRRkZxkn06NGNCGvizFUqSqysjZOC+Hl0+2WLkXJ3SsPFj1x6ADA9BXkYis6s83A9ClTUI2L6qCwKAKAyP2h+z4puuLRN0ZyZYVHw+bIB1XzXw8M9B6uExl+pN68zDXw/wDaBUw8SNfadJaSndJEqyQSZyZFjOWU+bhQSD4jPlztdFUqyqLZ6PsuQVRzpuD3Q0+xK4BguY/FZg30dAB/FDWb4jHrRfZ9y3BtZWiw4e1o2+pXNhKe4zmS2J8N43snyySR5YI8qrq0s1GNVdzLITtUcH4DzWI0BQBQBQBQHwigM603+jLKW5W9S3hla4cgSRqFMf8AZ9nuGNmDk4+8WrfLp6ijku1bhz4397FEcqbT3uLymxuUZoTaJErbIYpI5LiZx0G2ITLtyRhUx05nHSr/AOWDtK9+LvZedvUh1Xr/ALGTQuErkxjellaDOcR2qNJg+BJYojfLf1qipXp30zPx0/foTjCTWtifrGlRW8Y99vpngLAdgwiAlORhNsMYeTJx3F69CDVcKkpP+OCvz1083p3knBLdk1Te3pzzsbfy5NPIPX7sA/zN+6ekP46f/Z+i/Pod60uw5cJX6WxbT5XVJYS3ZhmGZY2JKOMnLNg4bxyCehBrtaDn/LFaP0fvY5B26rE/Xy+oXDNDjZIRDZNzOdoPaSRDpHEM5eQDLBEUHnWunalHXhq/snzfJd5VNOba8i3vZY7WWCBFaSOxRRHGvWe5kU7FB6AqgZ2PRRICegqqKc05PRy48kt/X6E7JWS4fUncPac8Wo5mYPO9m0k7DOMvIoVFHgiBCB9T1NQqzUqXV2vp5fc7CNpa72HesZcFAFAZ7pOsHUNZbacwWkcgQeBYlVZ/nnIB8gcdTW+pS6LD67yZmhUz1Wlsij9tMjPc2sagswibao5kmRlAAHmSmPrV/wAOSUJN+7FWLbbUSo4i1NpY7fTLX7VYgqts59rKOoU9CinPPpnn4VbRpqLlWnpf0RXUldKlE0PgHglbAdrLh7hhgkdIx+FPP1bx+VefisU6rstjXRoKmr8RyrIXhQBQBQFDqGvi0uViuCFinH2Mp5KGHxRufuk8mU+PeHLbzvjSc4Xjut19yDllepR8Xez9Z394s2EFwG3Yx3XPXJ/C2fvdDk5B8LqGMcVknqimrQUutHRi37MHey1GW2nTsmmj+AjAyhJXb4FcMwGM9K04y1Sipxd7FWHvCbjI8+16Nre9t7iLuu0eVP5omH8MOB8s0wFp0pQfu5zFXjNSRqukX63MMcyfDIgYemR0+nT6V5c4OEnF8DdF5lcl1E6FAFAFARdU1GO2iaWZtqIMk/7ADmSTyAHMmpQg5yyx3ONpK7FDU9YnbabiY2KyfsreJBLcv6kYYKfNVVsfirVCnD+qzW4vSPvxRW5PjofNPR1lEy2V5PKFwstzLEMA9dq7jsz44QUk1ly5klySft+ZxLW9nftOn9ab2adrWC1hEij7SQz9osPl2iog7x8E3ZOKdBSjHPKTtyta/dqM8m8tvUtbTR4bPddXUvaTBTvuZcDaPEIOkSflH1JPOqpVJVOpBWXJe9Sailq9yqj1mbUZZI42aygjjSQuygSyI+/DJv7sKdw8yC3ouatdONKKb6z9F+SOZyutios7OxvhKsXZLYW7B7iRjukuHxuDM7d8R4yd5OX5gcgc2ylVp2bvme3JL89nAgskr22Re6Iyokmp3I7JTFiFCMdjAvNQB4O/JiP3V8MmipdtUY6669r/AETVl12Q/Zpp/aq9/M6yTTO5AVgwhDEbkBH3yAobPPCKPDnPFzytUoqyXqRor+ze5c6OAdSvifiEVsAPJcTEHPqxbl+UVVP/AIYd7+xYvmfgMdZyYUBQ8c6ubOymkU4fbtQ/mbkD9M5+lX4an0lRIrrTyQbEv2H2O1bmXHImOJfTYCx/+xf0rZ8SnrGPe/fkZ8GtGyDr2jXGralM1uNsUZEXbNnaNmQ23HNjuLAgeXMip0qsKFFKW71sRqUpVKmmw86HoFpo8LOWAIUdpO+AT6D8K56KP41hqVqmIlb0NEKcKUT1wvqT6g7XW0pbjKWynkX/ABzMPXAVR4AN+LkrQVJZOPH8fklCWfrcBlrOWBQBQBQFXxLocd/bvBJyDDutjJVh0YfLy8RkVZRqulNSRCpBTjZmU2HFF9oshtrhRKiDkjMR3fBopME7eXQg+XKvVlQpYlZ46e+JhVWdF5Zao0DTNfsNV7PBAlRtyK/dkQjxU+PkdpIIyDyrz50atG99vQ1xqQqbFX7Y9NMtokqjJgkyx8lYbW+mdp+lW4CeWo4viV4qF4X5HH2Nat2kElux70Lbl/cfJ/gwb9RUviFO0lNcTmEneOXkPtveJIzqrAtGcOvipPMZHqOY86wOLSuzUmjvXDoUAUAq8YxXDz2vYwGdIzJIRuVV7QBRCZCTnYNztyB5qvKtNBwUZXdnp5cSuad0Ft2GmAy3coe7nPfcAl5D4RwxjLdmvQKB6nmaPNW0guqvTtbOq0d9yHrWrzSJmdv6PtmIAyd1zNn7kap+zJ9Czc+W09JU6cU+r1n/APK7+foiLk+On1JGmXM8cax2GmiOEfD28oh/xbFV2Oep3YPnXJxi3epO77Ff8HYt20RLt+HnmkWa/kWZkOY4UUiKM/i2sSZH/M3TwA55g6yistNW7eL/AAdy3+Yg8S8Jz3U0xSaNIriKJJNyMzARM7bVGQpV9/PPl0NWUsRGEVdaq/r+CM4N7C5xfZx2LT9pIX7WyVg0zD7R4JQdgHJfhcdxQBg9KvoSlUtZbS4cLr3qV1FlT7iet2j6dNbs/YTWuZIknyCEjcyW7MG5lSqqD5EEHBGKhlaqqW6emnboyWmSz4Hm9czTT3Fq72zLp6zXGzZgyEF4kk3KQzBN2SMHBHPmKR6sVGav1rK/LjYWu21ppwGnhPTAie8NJJLLcRRF3kK5wASqgKoAA3t4eNZq07vKlZJvYnTWl+ZfVSWEE6rH7x7up3S7N7gfcXoC/lk8gOp5+ANT6N5c/A5dXsZn7a9Wy8NuD3YwZZPme6n6DefqK9L4dT0c/AxYuW0UOfA9gLDT4xKQh2mSQsQNpfngk9MZA5+VYsTPparsaKMckEmUev8AtOt7cdnZoJmHQ/DGv1xlvkBj1FX0sDOes9PqVzxUI6R1FXRdOu9fnD3MjdhGe8w5KPNIh03HoW6jz6VqqTp4WNoLV+9SmCnWleWxtFtAsaKiKFVQAqjoAOgFeO227s3pW0OtcOhQBQBQBQFTxHw7Bfx9nOvTOxxyZCfFT4fLoccxVtKtKk7xIVKcZqzMa4m4AurPJ2+8RDn2kanIx4snMr8xkcvCvYo4ynU02Z51TDShtqduHvaJcQLsmxdwEYKue9g8jhzndy8G6+YqNXBQk7x6rJU8TKOktTro95Dp13Hd2zl7KQ9nIDndCG57JR6Y3K3iFbqRz5UjKtB05rrL17jsLU5KUdmOHtIspYGTUrNtska7Zscw8ZOVLfiVT1Hk2cjFZMJKMr0Z7PbvNFdSXXjwL3gzi2PUY8juTIPtIs9PzL5ofP6GqMRh5UZdnMspVVUV0MdZy0KA8SrkEAlSQQCMZHqM8s0QE6x4OubaR5Ib1Gkc9+Se2Ejt6F1kXC+QAwK1yxEJK0o6djsvoypU2nuXGjaAY5DcXLie5YY7TbhUX8ESknYvnzyT1qqpVussdF73JRjbV7l5VJMKAKA5yQqxBZQSpypIBwfMeRrqbRyxHv8ASoLgqZoY5CpypdFbHyyOVdjOUfldg0nuKuhcGSNFjUJe03MXkhjyqM7HLGVvimPhg4UAAYOAa1VMTHN/Erdr38OX1K403brMdQKxlol+0PjYWCdlEQbhlz6Rj8bevkPr0rZhcK6ru9vqZ69bIrLc+cAaaLCykubliJJvtpnfqFAJUMepIBJx5saYqfS1FCGy0QoxyQzSM6ivY57l7+++AuXigBBaQr8CY8I1wNzHAJ6Z516Di4wVKnvxfIypqUukntwRE13XrrVpgpBbnmO3jywX1x4n87Y+manTo06Eb+r9+hCdSdV2Q2cL+y53IkvjsX+5U94/vuOSj0XOfMeOWtj0tKfmX0sLxn5Gq2tskSKkahEUYVVGAB5AV5bbk7s2pWVkda4dCgCgCgCgCgCgIWrXrQRmQRmRV5uF+IL4so+8R129SOnPkZwipO17EZO2oue5aVq43r2UjMMlkO1/Pntw361ozYihpqvoVONOoUd/7IoznsLp489RIgceYHdKHGfPNXx+Iv8AtG/p+Sp4OPBjXwlpNxbW5t7p45kUbY2G7JU8tjqw6DoDk8jjw55K9SE5Z4KxopxlGNpamYcV8NzaNOtxbMwh3fZyDn2ef7OTzU9ATyPQ8+vp0K0cRHJPf69qMVSlKi80NjQ+CuN4tQGx8RXAHOPPJvzRk9R6dR/GvPxGFlSd1qjVRrqp3jbWUvCgCgCgCgCgCgCgCgCgEfjnj9LMGG32yXHQ+Kxerebfl/XFbcNhHU60tF9TNWxChotxR9n/AAi9/L73dbmi3bwX5mdvM5/sxj5HAA5VqxWIVKPRw3+n7KaNFzeeZoXGXDkuoosQuOxhBy6iPczkdO8WACjrjByflWDD1o0nmtd95qq03NWvYqtP9l1lD3pO0m8TvYAfUIFGPnVs8fVlotCuOFprcmScS6dYARW+xnYgLDbKGZj4Du8s+rGoKjWq9aXmyxThHqoYdLaVk3ThUZufZqchPQtgbj5nAH8znnlTtEnG/EmVEkFAFAFAFAFAFAFAFAZtxr7MluGM1psRySWiYYVifvIR8DeYxg+nj6OHxzgss/MyVcMpax0EG7n1Gw5SPdQgdCzuU+hJKVuiqNXZJ/X8mVurDe4Jx5fDpeMf/iP/ABp/iUv/AB+o6erzO6+0W9IKtOkgIwVdI2z6EAc65/hUt0rEv8iokRYNCu7lg0NnIvQjYjRqCOjKXIwfkak6tOCtKX3IdHUk7pGq8K22roAtw8BQY/abmfHzTAJ+deXWlh27wT+xupqql1rDrWM0FXqnEVranE88aH8JYZ/yjnVkKNSfyq5CVSMd2UEvtQ05Tgyt/wDHJ/4rQsDXfD1RX/k0+ZZWHG1jN8NwinGcSZQ8v38VVLDVY7xJxrQlsyu1H2m6fD/as/7ikg/JjgfxqyGBrS4WIPE01xuRbX2s2DnB7VfXYD/oJNTl8PrLkRWKhx0GPSeKrS6IEM6Mx+4Thv8AK2Dms06FSHzItjVhLZlzVRYJvE/D+o3AIivlVDnuCMxkjyMqsT+gFa6NajDeGvff0KKkKklZSM3k4Kv7M7hbLJgcioSQD/C3j9DXo/5VGpo5W9DH0FWDva5yu+LtTi5Szzxejxqn+pBUo4ahLZJ+P7OOtWjuyF/Wm+nO1bqdyfuxk5/SMZqf+PSjq4rx/ZHpastLstrDgjUL8gzB1X8dy7nHyRiWz6cqpliqNL5fQsjRqzd36mocI8FwacMr9pMRhpWAB9Qo6IvoPqTXmV8TOq9duRspUY01puM1Zy4KAKAKAKAKAKAKAKAKAKAKAq7j3XtRHIsQkb4Q6qC+MZ2lh3sZGQOmRVi6S11exBqN7MsIYFQYRVUeQAH8qg23uSSS2PF3dxxLuldUXzZgB+poouWiQbS3EzXPafawDEANy/5e6v1cj+QNbKWBqS+bQzzxUI7ame63x1e3h27zGrHAjg3AknwyO+x9B59K9CnhKVPW1+1mSeInPRF9wn7LGfD3h7JOvYp8R/fYfD8hk+o8aK+PS0p69pbSwl9Zl3fa/b2T+6aVbJNcnIOwDCY6l36sR5Z5eJHLNEaM6i6StK0S5zjDq01dnXTvZ+079vqkzXEh6RAkInjt9R6DA+fWuTxaistFWXPiFh8zzVHd+h31DgUwv7xpkgt5gOcbDdG4/Dg80+Y5enjXIYvMstVXXqddBReaGjI1pr1teSG01S2SG5GBhwCr56GN+ozjpn5E867KjOmukoyvH3ucU4yeWa1KDi72XNGDJZ5lTxhbmw/cY/GPQ8/U+Gihj09Kmj5lNXCtawFvQ+M7yz7qSllU4McuWAx1Xn3lxjGM8vKtFTC0qmrXiimNepDQf9F9q0EnK5jaFvxL30P1ADD6j61gqfD5r5Hf0NUMXF/NoOFjxFazjMVxE3oHXP6E5rJKjUjumaFUi9mTJ76KMZeRFHmzKP5moqEnsiWZcyPpusRXOewbtFHWRR3Mg4IDdGOR4ZxXZ05Q+bQ4pJ7FhUCQUAUAUAUAUAUAUAUAUAUAUAUAUBE1PTYrmMxTxrJG3VWAI+fofWpQnKDvF2ZxpPcQdS9mUif9DeyxJ/dO8uB8nRgcehU/Ot8MdF/8kU3z0M0sO/6OwqXfs0v92SiSH8XaZP6uM1qjjqNuK8DO8LUJmneyu7kP2zxQjz5yH6KMD9TUJ/EKa+VN+h2OEk92aLw/wraaapdB3gp3zSEbsePPoo9BgV59XEVKzs/JGyFKFPYUNV4kuNYma004lIQPtZjkZB5Z5c1U4IA6tg9BWqFCGHj0lXfgvftFMqkqryw25jvwtwxBp0QjhXmQN8hA3OR546DyUchWOtXlVleRfTpqCsi7qksCgKTirhmHUYjHKMMAdkgAyhPl5jzXoauo15UpXiV1KamrMQtK4oudGm901AGSIDuSDJIXpuXPN081PeX1rdOhDERz0tHyM0asqTyz2G/XOFLPVUEoIDMoKzxEZI8M+DD5/wAKyUsRUoPL6MvnShUV/URLv2T3Sn7OaGQeBIZD+neH8a3L4hB7poyvBvgyPF7KbxzhzAo8yzN/ALUn8Qpra5xYSfMZ+H/ZLbQndcETt+EIEQfQElvqcelZqvxCctI6fU0QwyXzO5oUUYUBVAUAYAAwB6ADpXnt33NJ7oAoAoAoAoAoAoAoAoAoAoAoAoAoAoAoAoAoCr4n0qO7tpIpd20rnunBBXmD68x0ORVlGo6c1JEJxUotM+cM6PFZ26RwrgYBYnqxIGWY+JrtapKpJuQpwUI2Ra1UTCgCgCgKLjLQ4ry2dZRzRSyMMblIHVSQfqOhq6hVlTmnErqwjKOpN0LR4rOFYYF2qOfqSerMfEmoVKkqks0iUIqKsiwqBIKAKAKAKAKAKAKAKAKAKA//2Q=="/>
          <p:cNvSpPr>
            <a:spLocks noChangeAspect="1" noChangeArrowheads="1"/>
          </p:cNvSpPr>
          <p:nvPr/>
        </p:nvSpPr>
        <p:spPr bwMode="auto">
          <a:xfrm>
            <a:off x="1259681" y="-108347"/>
            <a:ext cx="22860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fontAlgn="base">
              <a:spcBef>
                <a:spcPct val="0"/>
              </a:spcBef>
              <a:spcAft>
                <a:spcPct val="0"/>
              </a:spcAft>
            </a:pPr>
            <a:endParaRPr lang="da-DK" sz="1650">
              <a:solidFill>
                <a:srgbClr val="000000"/>
              </a:solidFill>
              <a:latin typeface="Arial" charset="0"/>
              <a:cs typeface="Arial" charset="0"/>
            </a:endParaRPr>
          </a:p>
        </p:txBody>
      </p:sp>
      <p:sp>
        <p:nvSpPr>
          <p:cNvPr id="5" name="AutoShape 16" descr="data:image/jpeg;base64,/9j/4AAQSkZJRgABAQAAAQABAAD/2wCEAAkGBxQQEhUUEhQWFRUWFBsbFhcYGRceIRshHCAaIB0bGhoYHyggGxomHhggITEhJSkwLi8uGCEzODMsNyotLisBCgoKDg0OGxAQGywkICYsLDA0LiwsLCwsLC8sLCwsLCwsLywsLCwsLCwsLCwsLCwsLCwsLCwsLCwsLCwsLCwsLP/AABEIALQA8AMBEQACEQEDEQH/xAAbAAACAwEBAQAAAAAAAAAAAAAABgQFBwMCAf/EAEQQAAIBAwIDBQUFBAkDBAMAAAECAwAEEQUSBiExEyJBUWEHFDJxgSNCUmKRM3KhsRUWQ1OCkrLBwjSi0SSDk7NEY3P/xAAZAQEAAwEBAAAAAAAAAAAAAAAAAgMEAQX/xAA2EQACAQIEAggGAgICAwEAAAAAAQIDEQQSITFBURMiYXGBkaHwBTKxwdHhI0IU8TNiUpKiJP/aAAwDAQACEQMRAD8A3GgCgCgCgCgIWr6rFaRmWdwiDxPifIAcyT5Cpwpym8sURlJRV2JWj8U3Wrzslqvu1tH+0lIDOc9FXPdVj5d7A5nqBWyph4UI3nq+XAohVlUfV0RoCLgAeQ8awGk9UAUAUAUAUAUAUAUAUAUAUAUAUAUBX63pYuoihZo26pIhIZG8GUj+XQjkanTnklfcjKOZWM8s+O7rTpzbakvahSPtUGGwej46Op+hHPrXoSwkKsM9LTsMqryhLLU8zS7C9jnjWSJw6MMqynka82UXF2e5rTTV0SK4dCgCgCgCgCgCgCgPMkgUEsQABkknAAHiSegolcFVBxDC8D3OSLdASJCOTgdWQdSvgD4+FWujJSUOPIhnVr8DF9Rv7jXLxFAwWJESHmIl+8zY8cAFj44A8q9mEIYam359p50pSrzsbdoGjx2UCQxDko5nxY+LH1JrxatR1JOTPShBQVkWNVkgoAoAoAoCLqOoxWyGSeRI0GMs5AHPpzNShCU3aKucbS3KHiri02ZdI4HlkWESZ3Rqg3FgAzMwbJKnoD4VdRodJZt2V+25CdTLwJfDOvm63pIgjlRUYhW3KySAmORGwCVYA8iAQVI8iY1aWSzTuvut0djK5e1STCgCgCgCgCgCgCgFjjrhRdRh5YWePJic/wAUb8px9ORrThsQ6UuwprUlUjbiZXwdxHJpNyyTBliLbbiM/cI5bwPMeOPiHnyr08RQVeF478DFRqOlLLLY13U+JUtJo0uAFhm5RTg5Xd4pJ+DI5q2SCN3THPyoUHOLcd1uvweg5qL1L6qCYUAUAUAUAUAUBlvtD1N769i0yJisZdRMR1JPeI+SoM48SR5V6eFgqdN1nvwMdablNU0dvatM7e66dbISXG8oo+6mFRfRc5JJ6bBUcEks1Wb98TuJu0oRLbhXRYtHjTtSHubl1Tl1J/AnjsUZYn0J8qqr1ZYiTt8q9+pOlTVJdrHasZoCgCgPjNigFyDjqxZC5m2ALu2yKyMVzgsFYAsAeXKtDwtVO1vLUrVWJdy38aRGZnURBN5fI27cZ3Z8sVSoycsttSd9LmaawVuHe5lDG4mgdLSyC7mMbKVSRwR9m252YscBQ2D416ELxWRbJ6y7eK7fuZ2rvM/Il8S6YNzQTLMVawgjWWKCWUb4nc5IQcx0JBIyDUaM380bfM92lo+87OKtlfI9cP66FmjuJoxBGIEtJEwV92dW3LvDc+ykDDaxxjoeua5VpPK4J3d796/K4iM1e704GjE1gNAvf1rDkmC2uLiMHHbRqmw+e3e6lx6qCPKr+gt80knye/0IZ+SuWWj6zDdqxhbJU4dGBVkPk6NhlPzFVzpyg+sSUkywqB0KAKAKAKA8TuVViFLEAkKMZOPAZ5ZNdSuzjEPibh6DW4FurN17Xb3W6Bx/dyDqrDzPMfKttGtPDSyTWnvVGerSjVV0R7Wza90SSCVSJ7YMhVuoaLmoPzTHTkQ3lUnJU8SpR2f3OZXOjle6Ovsg4iNxC1vIctAFMZPjG2QB/hIx8itcx9HJLOuP1GFqOUcr4GhVgNQUAUAUAUB4WQEkAjK9fTPPn9KWBjHswY3eqPcN+GWU58N5AX9A2PpXsY3+OioLsXkefh+tVcmPPGHFltpzMVRZLt0A2jqAPh7RvurzzjqefzrFQw86yttH3saataNPvKn2e6dPeT/0leHcdpW3GMAA9WUfdXwHick+VW4qcKcehp+JCgpSeefgaPXnmoKA4Xl2kKF5XVEXqzEAD6muxi5OyONpasyHWNdGopM7yzJbPtEUf2MoWVTySaJQZNjnaV2n8XpXqwpdC0klm56rTse2hlc1NXvodZNKvjGmILe2hMiSJbzyqdjqQT2ZYAqrEc18ifOuKpSu9W3zS3XaRcanBJLtJ/DbCe0Wa5HZ6fbmSbs26OxdnVAPGGLIVRjvN4DAqusstTLHWbsvfa+PIspvNG/AcuErJwslzOu2e5YO6n+zUDEcWfyKef5mY8s4rLXkrqEdl6834l0E92X9UExU4tsxC3vgTfHs7O9jxntIfx7fFo8k+qs48q00JZlk47p8n+yua4+ZU63Y3NtZOiSLNYjac7n7YQErvjVhycbMgNkHb59atpyhOom1aXpfmQndR02+xSaBJNHIiW5aOSWNZvsGEsKCQgKktsxBjRdwG6M7jzY8hV1XK03LVLTXR6cnx8SMHbRemwx2t+J7mwnRQlzKsq3CqchokByxPLcolC7GP429azuOWE4vZWt3/wCtyy92mh5rGWhQBQBQBQBQGU8XadcaPcte2RxDK2ZkxlQ2fvqPukk4Yc1JPnXp0Jwrw6OputjFVjKlLPDxHDg7jCHUF5Ds5wO/ETz5eKnlvX18M8wKy4jDSpPmuZfSrRqbbmfcCwe5ay9v0UGWMD8vxJn/AAgVvxL6TDqfd+zLRWSs4mtR6kpuHtzydY1kGfvKSRkfJhg/MedeU4PLmN19bE2oEgoAoCNqV6tvFJK/wxoWP0GalCLlJRXE5J2VxP8AZvdvNYzzyc5ZZpXfHngAAegAAHoBWvFxUaqitkkUUZOUHIzbhXWjptnJMmBNcBY4SfuLGMySeR7zqoHiVPka9GvS6aoovZavx2RlhPo4t8XsNPBPs7aVveL8HBO4RPnc5PPdNnn/AIep8cdDmxGMSWSl5/gso4dvrTNYVcDAGAOgryjcfaAqeIeIrewQNcPt3Z2qASzYxnao5nGRk+GatpUZ1XaKITnGCuzPeMNYN1PmbtLa2giDESJM6TrIQAZEidQEBXAOT1NbqFPJDq6yb7Lq3eUTneWui+pUaR2ksyXDrNPcRQboImjYkM27sgWJJ7JTk9pIQWJGOmTdUtGLgrJN6u/n49i2IQWZ5ncseIraz93/APUC4F4XjJeePDTsD+ySRwY0Qk9FOFHMg9DVRlUz9W2XXbh223/JOaTjrud9M1iDdDa3E0XZ2fe7KImUyyZJjVQgy6xrjw5uR5VydOdnOKd5cXpZce6/0OxaVovgMer6lqM6g21s8EancWZojK4Ge6sTZUZOCQzAkcu6TkZ4QoxfWld+NvP9eZY3N7Ii8KrLqiSSXFzOY1fahhbsUfAySoUCVSpO0gsRkHyqVbLRaUYq/bq19vQ5C89Wy8/qPYEgvbJIw+9IWc/UuSap/wAqqtpWJdFHkfP6i6eM7bWNSepXK9f3TXf8qtxkw6UORV6j7PwFAs5mhwCNjd5WU/Em8YljVuh2t9Ksji9f5Ff35Mg6Kt1XYg8JkaXPJHdW62yTbeym3b1z07HtcDCDOUDAdWHOp1v5opwd2uH3t9RDqOzRotYC8r49aha4NsrhpVUs6rz2AYHeI5Ke8MA86m6clHO1oRzK9iwqBIKAKAKA8yIGBVgCCMEEZBB8CD1FE7Aybi/gCS0f3rTy2EO7s1zvjPnH+Jfy9ceYOB6tDFxmslXz595hq4dxeeBF0i/F5qVheLgGUskwGMCSNDkj8rIysD6EVKpB06M6b4bdzYi81SMy59pWqe5ajYXAOAqOJPVNyBv4MT8xVOEp9JRnD3csryyTjI0yvONQUAUAp+1Kcpps2PvFFPyZgDWrBq9ZFGJdqbKn2Mvus5kPhcMPoyIf9zVvxBWqJ9hXhPkfecfZvwV2EUdze/tFQGON+kCjnk55B+efy/PJruLxWaThT2+pKlRt1pDDw3xGdQuJmh/6WABFf+9duZI8lVQMefaZ8qz1aPRQWb5n6IshPO3bZDPWctCgFnjzT7i5hSK3jRyZAzO7BezC+KHBIc5xnB5bq0YacISbk/2VVYuSshI0Xgx4ruGKWKQ7ZJWM8S7RhliMZVjyRQ3aLtXDZIOK21MSpU24vlo/G/2KIUbSSfbqOnClkILq+RWdgGh5yOztnZzyzEk+FYq0nKEW+3sL4RtJ2K5+L5exka4s0lhSTsmaKUOJGyBiOORVL947QMnJBFWf48cyUZWb11W3ezmd8VoWENpdzgIqJp9v4rGVaVh5DaOzh9SNx5ciOog5U46/M/T8v0JWb7Bd4i0W5sO9FfXBimdY1DPJJJHnJPZrhu2O0Hl3WGM7jzrRSqwq6SgrruSfftb3oVSg46pvUYuGtTKypZpaNbxR229e0ddwAYIAUTcBk5OS2eXSs9WCadRyu2/fuxbGTvlsNVZiwKAKA5XNusqMkih0YYZWGQQeoINdTad0cauJGs6fLYhUFxKunFgJNn7SAcgAJfiEHgSO8g6HHTZTnGprZZ/R+HP0ZU049xUXNjFIsbQ6fbPbGTsLcNJJGzZJPa5CkFWYEg9TgHPPlapyTalNp7vj4EHGL1SVti04Z4hvSptlhhuJbYBJZGumUsRkbucBzzUgkE8wedV1qNK+dtpPbT9k6dRvTkN3Dup+92sNxt2drGr7c5xuGcZwM/pWWrDJNx5FsXdXLGqzoUAUBn2rcTvpWoMk+XtbgCRD4xno+3zXOCR1G7I8q306Cr0rx+ZepmnV6OdnsyXccJRtfW2oWm3aXJmC4wwZWxIpHjk8x45zyIOYLENUpUp+H4JOjFzU0KftubdcQL5W7f8Ac2P+Na/h3yN9pmxjs0anoMhe2gY8y0MZP1UV5dRWm+9m6Pyon1AkFAKftRgL6bNj7pRj8lZTWrBu1ZFGJV6bFb2IzYN4pPICFv17UE/9orV8RXyvv+xTg9mQOO+L31GQWdllomYLlf7ZvL0iHX169BznhsMqS6Spv9P2RrVnN5IGncL6KtjbRwLzKjLt+JjzY/r/AAxXm1qrqTcmbKcFCNkW1VEwoAoAoBd4e71zqB//AHon6RRn/nV9XSEO77srjuyn4U0KJ7h5otwtYHKWsZkdl3ruDyorEhVGSi48mPiKtrVZKCi/me/dwX3ZGEU5XWw9VjLhAvdVMsjXijfgtbaan95I3xzdPh7uAfBY3PRq2xp5V0b75di5e+JS5X63kM/D+hi2DO8jzTyBe1mfGW2jkAAAFQZOAB4nqedZ6tXPolZLZFkY2LiqiQUAUAUB5dAwIIBBGCD4+hoBFfTJI5UsBN2aq4nsZGTfgJ8cBBYZ2bgVOfhbH3ee3OmulavwfDufiUuLXVT7ip0uG4RoWt51E1zLPG26IFSqTSu8vNxt5PyQZ5kDOMkWzcHfMtElx7LJbepWlLSz114dpoPD2me6W0Nvu39lGqbsYztGM4ycfrWGrPPNy5miKsrFjVZIKAKAW+POGhqFsVXHbR96Inz8VJ8mHL9D4Vow1fop34cSmtS6SNuJnHs44vNlJ7vcEiFn297l2L5wc56KTyI8Dz869HF4bpFnjv8AUyYetkeSRz9sk+b4g9Et1/m5rvw9fx+JzF6zsbFosJjt4UPVYUU/RQK8io7zb7T0I7Im1AkFAUl0BqFnOgx3xNEOfipZAf1XNXR/iqJ9zIPrxaMT4evmis79gdpkjt4sZwe+0u4D12q1ezWgpVILvflY86m8tOTHv2U8NCFPfZ8AuAIQR8Kn73zfkB5AetYcdXzPo4+PvsNGFpZVmZplecbAoAoCDq2rwWiB7iVYlLYBY4yeZwPoCfpU4U5Tdoq5xyS3DT9Yt7j9jNHJyzhHUn6gHIpKnOPzKxxST2FH310tLyWHlLdXrxRHyYssCv8AIBN2fIVqypzjGWyV/uV30b5v9DnplilvFHDGMJGgVR6AY/Wsk5OUnJ8S1KysSaidM2sQbWC2uMZj0+S5t5V8RGXC9qPVVjU48VZsdMH0JdeUocZWfjbb1KFok+Vxn17iRUaO3tpIXupnCKpYEICpYyOqncVCjIHiSBkZzWanRbvKSdl7sWSnwREv7m909PeJ54rmBMdsohMTIpIBkUiRg23OSpHMA4OanGNKq8sU0+Gt/DZHG5R13G2spYFAFAFAUvFti0sG+MZmgcTRerJ1X5Ou5D6NV1GSUrPZ6P32bkZ7aCZb6pFFbaTKxxuuGk2DLPtkSfGEUbm7zKOQ6mtbpyc6kez6NFOZKMWzQNL1SK5UtE2cHDAghlPk6thlPoRWGcJQdmXRknseNV1u3tRm4mjiHhvYAn5DqfpSFOc/lVzrkluedF1uK7DmLd9mwVg6Mh5gEEBwCVIPI9DXalOULXOKSexZVWSPE8oRWZuQUEn5Dma6ld2ON2Mu9q/C4dffoMEFR24HRgcbZB9OR8xg+HP0sDiLPopeH4MeJpXWeIkoW1G5tY3yWYRQufMITlvns/lW3SjCTXa/fiZk+knFG165rvYXdlbj/wDIeTd05BF/3Zh+hrxqdLNTlPlY9KU7SS5l/VBYFAZ77HNV7WCeFvjjnZ/pKWP+sOP0rfj6eWSkuK+hlwtTNF3F274QMusPbHPu7v7y454KnOR89zMvoGNaI4m2HU+OxU6Lda3Dcb+MdW/9VZWEWAXmSSTH3UjO5VwPxFP0Q+dZKFPqTqy5W8WaKk+soIdaxl4UAr8WXzrPbxGZrWCTfunULkuCoSLcwKx7sk5I57cDFaaMU4uVrtcPuVzbva9hT0DXVF5b+/3a9rDBMriULHslZkUqDgBsqm4emDk5rTVpPo5dHHRtba6alUZdZZnrYvtN4Hs5GVi6XEMQIgQCPEe455unefGMLk8h5nnVM8VVSts3v2++JONON77lRFw61sBG0N8TFIzRTQTK6gZbawilchX2tggIeeatdZT1vHXg1b1X5IKnl010PGqavLtCtqDxoCMrdW8tuzjny94QDHzVfCkKa4Qu+xppeH5Z1y7fPQl8K2F7Puljkns4tg7NZZTcB2ye/iZQ/ZFcY5qTUa0qceq0pPsVreWl/MQUnrt6lnZ2l9ZmffFFeJO5d+zbsyDsVSOzk3KQ23Px8snrVcpUp2s3G3jx5/onaUb6XFvhfXxpYFvPp8kW52aHBTPeJOwvKUBK9N2eYx08dNaj03XjO/P82VyiFTo3lcSXNxDJq7R26LGkMkoEyAmSQRrkt2hUBIgduzGWPe5Gq1RjQvJ3ulpwV+znzJ5+k0RpdeeaQoAoAoAoDGuDbbs71oSmfdpLl0dhzYRKscSKfJAzHaDgGQeNeviHempX3t66vz+xhpXzNPhcvP6Ojt9Jiv4+V1FbrN2wPelZgGdJSP2iuTgg+YIwQKozuVd038rdrcu7lY0ZUoXRH4fn9xmMcdhv7K4eKe4VN8rswZoiD1+DbuZiBlx86lVj0kcznurpcO312IRbi7ZRj4Tmkurh75YhFb3FvGFzIGd9hYo5VRhOTsMbj4VnrJQj0d7tNlsG278BurKWHx1BBB6HkaAQ/Zbq/b2zWU/OW1HZMDz3IMqOvlgqR6DzrdjKeWfSR2epno1M6cZbop+COFPd9WnU80tk3Rk+Uuez+oVWGfy+tW4nEZ6CfF/bcrpUctVs4cUX/a69bqP7GSJPqcs3+qpUYZcLJ87kakr10uRrleUbgoDEOHL7+jdYkRu6jTvE2fBXbMZP6r+pr2asOmw6a3tfy3POpy6Os0bFfNFAHuZAAUiO5/HauWx+teTHNK0FzN7suszKPZ1K9/qr3Uo5hGcjrt3YVFB9BkfQ16mLSpUFBGKg89VyZsleQbyJqd7HChMkqQg91XcgAMenxHBPp6VKEXJ6K5xszzTrSKa0ZJL9oJtpiuVnmWaN2xzbZM2CpB3qUK9R5YrfOUozuoXW6srP0+9yhWasn9z7PxZ7vD2Z1DTphHHgJsdmfaOQwJTljj+NFh3OV1CSv75HXK0SmWG1YxXXdnmZh20NvC4CI3hCYl3CSPruJJbDemLb1FensuDb49t+D9CtZXaW/wBi7uJLhSjWJ1BIFb7Z5kaQ48o4Z/tn9SDgcsBueKUoO/SZb8Laeq098Cbv/W/vvPb8Q3SjtBdWtzZsMNMYW2oem2dUfMY5/FgjzArnQ09srUuV/poM0uaaKq30wXDNDDbWls0M4Eji5kAYKQcdhtVmjcHAJIyDkGrXPL1pSbuuX35ohlT2SWpK1fgyziGb+4tog3wrDEEY+gMjyM/0AqNPE1H/AMab73f6WJSpQ46dxFk07T7RQ0en91uSveuYw/7kRDSu3psHXrzqfSVpuzn/AOuvm9vU44QWtvMsOGIry6IvbVLOBemxC4WdQMASBSQpHVWI3DJ5YJBrrOnD+Obb+3cdp531kkhrXiC5XlJp0+7x7J4HX6MzoT/lFZeig9prxv8Ahl2Z8g/rDO3JdOuc/na3UfUiQn+FOhgv7r1/AzPkU+tcX3FuQs/udoT0DyyTuR03dnGi4Az4nFXU8PCfy3l4W+7ITqOK1siHqbamrptvVMVxGFhmWJQO0Kl0GzcditgDcS3ljnUodBZ3jqt1fgRfSX30HThzV1vbaKdeXaICRnO1ujKfUHI+lZKtN05uL4F0JKUU0JNtZXcsjNaRxAQ3twY53lPIO/20bxBDuUsD0YHujy57HKmlabeqWluzR3v9ilKX9ebJ9lwx7ojS3s6m1gPax26BhFGVy2e+SzAHmqE4U9PDFcq+d2gus9G+L98Sai1q34EXQUu7ozokgtTIRLcvs3srSqNkEeWAVo4VTLkHvMO7UqnRws2r20XDbi+9/wCzkbu9h606yS3iSGMbUjQKo8gBgVjlJybk92WpWJNROhQGI6/dNpOsPMo7pbtGUfeST4x88gn5gV7NKKr4dRfd5bHnTfRVrmv3t9FDDJc8ioj3lhjvADK8/ry+deTGMpSUDe2ksxi/s8R7vVI5ZDl9zzSH1wf0GWAHyFezi2oUHFdiPOoXnVzG714Z6YUBi/tj0fs7pZgO5cJhv3k5EH1KkEfunyr2Ph9S8MvI8/FwtLMix4j4oNxokZzmSSRYZT6plmz+8Ez/AIqro0MuJa4LUnUq3o356Fl7F9O2W8056yyBR+7HkD/uZv4VX8Qneajy+5LCRtG/Mf7ufs0Z9rNtUnagyxx4KB1PpWCKu7GpuyM0/pl5997Jb9s0cTELLuWC1TGWXcykzXDY721cDG3K9W9Do1G1NO2vDdv7Ll7tRfMs1v0dNI1BpHCQ6VZTPjLvE6hIm5HY7mEqH59FJpOCSvKo13rf1Ck3plTGmLVruId/TiB5QTRP/r7OszhTk9J+af7LE5LgdBxMR+0s7tP/AG1f/wCpmrnQ8pJ++2x3PzTOF3xhs2n3O7KswRWKImWbouJHUjJ8xXY4e/8AZe+5EXU7GVWp6RdXchljtIbSUrjtzOd5H4ZI44ysi/lckVbCpTgrOTa5W+juclGUtlZi4AunSGHUIYLiMOAiGHvKjAYa2J3dpGCSGiyCmOWQQK0f8qzU20+/68n28Su+TSXMuuHdClWSdrGCOzgkcFJpY/tVG0BljiIBVSem8gD8JqmrVi0ukeZrgnp4v33k4xd3ZWG7SOHYbZjIN0kzDvTyndI3pu+6OfwqAPSss60pq2y5LYtUUjjf8LxPIZome2nb4pYSFLf/ANFIKSf4geprsa8ksr1XJ+9DjgntocVi1OPl2lpOPxMksR+oUuK7ei+DXk/wOv2HxtOv5+U1zHAnitshLH/3ZSdv0T6imelHaN+/8L8i0nuzxqmi2VpZXAddkciESvzaRyeSksctJJuxjJJJxXYVKs6ituvL9I5KMcrTEmz0N44rSK+nDI9xGvuAYEAEHO4ZLMQ2GKg7VwevhslVTlJ01wfW9/7ZnjBpJSfgavFEkSYUKiKOQAAAA9ByArzG3JmvRGacI6m12YYYp5bdJRPMzIi5eVpN7Rq0isMIsgJwPHryNejXh0d5SSdrLwtvpzsZ6c82iZa8T2L2oie5upJ7ITKbhZBHlcZKEtGo3R7wuUxzyOeMg1UZKd1CNpW0t++JOasld3RfcGWziAyyrtluZGmdfFd+NiHzKoFXP5aprtZsq2WnvvZOC0uy+qgmFAfGbAyeQHU0Blvtr0//AKa4HTvRN9e8n8n/AMwr0/h0/mh4mLGR0Uis1PXz/QVvFnvSOYuvPZETk+o5Kv8AiqyFH/8AVJ8tfMhOo+gS5l97GtFMcUl045ykJH+4pOT/AImP6IKo+IVbyUFwLcJC0c3M0ivPNYUAsapax61pwKEDtUDxE/ccdM/I5U/WtMJSw9bXgVTiqsDGI1Zbe6glBVopY5dh+66lopB65WQc/wAgr2HZzjJcU190edqoSi+BrMG6x0PdGdsi2m8EfiYZB/Vq8p2qYnXa5vXUpeA16XeieGOVekiKw9NwBx9Kyzjlk4l0XdXJLqCCCMgjBB8aidOdtbpEipGqoijCqoAAHkAOldbbd2ErHWuAKAqeKtNa5tZI4ziQAPEfKRCGQ/5lFW0ZqE03tx7uJGaujvoWprd28c68g6glT1U/eU+oOQflUakHCTizsXdXJ9QOhQBQBQBQBQCZq94Jbied8GDTYyygnk8+3dk5/u0IA9ZT5VrhG0VFby+n7+xU3dvs+pW8KWUrwxe6QxwsYwZb6eIGSRm5uY4+TNlie+7AeQIqdaUVJ53f/qnoiMLtdXzZeX/CcskToL+53spUs/ZlTkYIZAoGP3cH1qqNeKlfIvUnKm2t2L/DGgi2vYILhI4zFAXhaNmxcuDtaRsgd+NGxtOcCUnODir61XPTcovd634Ll4/Yrp08rSGXjQrILe2PMz3CZT8SRkPJkfgwoB8O8B41moXV58l6vRFlTXqjJVBYFAFALPtKvjBptywOGaMovzfu/wC9acJDNWiiurJRi2yL7QkFzpUjjwRJR9CrfyqWFeSul4EK6zUmzK9D019Skt7RCQkSuXb8Id90jfM91R6geVepUmqKlUfH7LQw006jUOCNo1a6Wzjt4YgFLzRRRIPLILY+SKxrxoRdRuT5N+/E9KTypJF5VJMKAybhfXP6Jvp7Kc4t2mYxsTyj3HKnn9xgQD5EZ8TXqVqXT0lUjvbzMVOp0c3CWxY+1fg03EbXVsuZVQ9ogHOQAciPzr5eI5eAqvBYnI8ktvoTr0M3WRae0uTstKZVPI9kg+WV/wBhVeDWavr2ksRpS0JXsxuO002D8u5P8rEVDGRtWZLDu9NDVWYuCgCgCgCgFSR/6NuizEC0unyT4QzHxPgEl8+WGH5q0pdLC39l6r9fTuK/lfYNdZiwKAXbzjW1iYrukfD7C0cUrqHzt2b1Urv3csZzmr44apL9tIg6kUVlhxFeXVxNFAkMYj2sguI7hHZGyN2046MpB+nnVkqNOEE5Nu/JpkFOUm0vUs8ap52P6T/+ar/g/wC3oS6/YUt1xTco/Z9tZSS/3cEdxM49SqNyGfFiAKtVCDV7St22RHPLsKazv7xGmikliV5pO0NvHAbiRd2M7kV9kQOPvsQCaulGm0pJPTjey+mvgVxctU/LctrXR767cCWe7gtx+0EjQK8n5Yxbj7NPNi5PkB1quVSlBaJN9l7Lvvv5FijJvd2H1FwAPIY58/41hLhQ4r1a2uCLSNUubntMIgYr2TqM72lTnGVHPu97wrVRpzh13ovr4cSqcovq7steG+G0tFDMzTXBQLJPIWZmx4DcTtTPPaOVV1qzm7LRckShBRReVSTCgCgED2zz7bONfx3Cg/IK7fzUVv8Ah6vUb7DLi/kJ+mq91oiqo3O9psUZ6kAqBk9OlVTtDEvvLI9aku47cPaPBotozSuoOA08p5biOiqOuBnCjrz8zXKtSeIqWS7kKcI0YitwrqD6xqvvLKVitYz2aE/Dv5DOOW9sEn90DnjNaq8Fh6GRby+xTTm6tTNwRqdeYbAoDOva1wuZ0F3EMvEpEqgfEnXd815/QnyFehga+V5Jcdu/9mTFUsyzIrPZpxzt2Wl03d5CCUnp5RsfL8J+nlVmMwu9SHivuQw+I/rIu/bKT7inrcJn9G/3qn4f/wAvgWYv5Dp7Hpt1gV/BM4/XDf8AKuY9Wq37EdwrvTHgGsRpPtAFAFAFAcbu1SZGjkUOjqVZWGQQeoIrqk4u6AsRXcmldy4LS2Q/Z3HMtCPwT+JQeEvkO95nQ4qtrHSXLn3fjyK7uO+wxTapAgVnmiVXGUJdQG/dJPP6VQoSeyZPMuYr6vpSxTCL47TUJGjlhP3JGV37WJvANsOV/EQwxzrTCblHN/aOt+zRWZW1Z24M53GkLHIsk+rOkiRmMNm2RtpIOG3qcnKjJ/lXVUbVlT08TltfmIcs+jMcXF8Lk+Ky3DOvz7NTsH6VJLEr5Y27l99x1OLLKxt5LtQlqnuFlyO5FCSzD8gH7FMfePePht61XJqDvPrS9F+fodXW20RBGve4xP7lYxi0jmMbTmUqNynDyOqxsxQMCC5OTgnpzqzoukf8kuta9reS337DmbKuqtCDNxlfyrI0RtViR9vvGH7IjA5rK7DfzyuFU8wenLM1h6SazXu+HHyIOpPhbv4FZNfXN5E8slxO9vG21gi9iLiQnalvCow4UsQrOzc84CirFCFOWVJXfjZc3w7iN3PW+n1GbhnShb3dvbErm0sCTtGAXncbyB5Ds/8AurPWqOUHP/yl9P8AZbBWklyQ9ViLgoAoDlNOqbdxA3NtXPiTnkPXkf0rqTexy5mftvl5WiebSt/lCD/nXpfDV8z7jHjHokX/ALPLtYdKjklYKiBySfABmrPiouVdpF1B2pJsy/ijiCbVrhQqtt3bbeAdefifDeR1PRRkZxkn06NGNCGvizFUqSqysjZOC+Hl0+2WLkXJ3SsPFj1x6ADA9BXkYis6s83A9ClTUI2L6qCwKAKAyP2h+z4puuLRN0ZyZYVHw+bIB1XzXw8M9B6uExl+pN68zDXw/wDaBUw8SNfadJaSndJEqyQSZyZFjOWU+bhQSD4jPlztdFUqyqLZ6PsuQVRzpuD3Q0+xK4BguY/FZg30dAB/FDWb4jHrRfZ9y3BtZWiw4e1o2+pXNhKe4zmS2J8N43snyySR5YI8qrq0s1GNVdzLITtUcH4DzWI0BQBQBQBQHwigM603+jLKW5W9S3hla4cgSRqFMf8AZ9nuGNmDk4+8WrfLp6ijku1bhz4397FEcqbT3uLymxuUZoTaJErbIYpI5LiZx0G2ITLtyRhUx05nHSr/AOWDtK9+LvZedvUh1Xr/ALGTQuErkxjellaDOcR2qNJg+BJYojfLf1qipXp30zPx0/foTjCTWtifrGlRW8Y99vpngLAdgwiAlORhNsMYeTJx3F69CDVcKkpP+OCvz1083p3knBLdk1Te3pzzsbfy5NPIPX7sA/zN+6ekP46f/Z+i/Pod60uw5cJX6WxbT5XVJYS3ZhmGZY2JKOMnLNg4bxyCehBrtaDn/LFaP0fvY5B26rE/Xy+oXDNDjZIRDZNzOdoPaSRDpHEM5eQDLBEUHnWunalHXhq/snzfJd5VNOba8i3vZY7WWCBFaSOxRRHGvWe5kU7FB6AqgZ2PRRICegqqKc05PRy48kt/X6E7JWS4fUncPac8Wo5mYPO9m0k7DOMvIoVFHgiBCB9T1NQqzUqXV2vp5fc7CNpa72HesZcFAFAZ7pOsHUNZbacwWkcgQeBYlVZ/nnIB8gcdTW+pS6LD67yZmhUz1Wlsij9tMjPc2sagswibao5kmRlAAHmSmPrV/wAOSUJN+7FWLbbUSo4i1NpY7fTLX7VYgqts59rKOoU9CinPPpnn4VbRpqLlWnpf0RXUldKlE0PgHglbAdrLh7hhgkdIx+FPP1bx+VefisU6rstjXRoKmr8RyrIXhQBQBQFDqGvi0uViuCFinH2Mp5KGHxRufuk8mU+PeHLbzvjSc4Xjut19yDllepR8Xez9Z394s2EFwG3Yx3XPXJ/C2fvdDk5B8LqGMcVknqimrQUutHRi37MHey1GW2nTsmmj+AjAyhJXb4FcMwGM9K04y1Sipxd7FWHvCbjI8+16Nre9t7iLuu0eVP5omH8MOB8s0wFp0pQfu5zFXjNSRqukX63MMcyfDIgYemR0+nT6V5c4OEnF8DdF5lcl1E6FAFAFARdU1GO2iaWZtqIMk/7ADmSTyAHMmpQg5yyx3ONpK7FDU9YnbabiY2KyfsreJBLcv6kYYKfNVVsfirVCnD+qzW4vSPvxRW5PjofNPR1lEy2V5PKFwstzLEMA9dq7jsz44QUk1ly5klySft+ZxLW9nftOn9ab2adrWC1hEij7SQz9osPl2iog7x8E3ZOKdBSjHPKTtyta/dqM8m8tvUtbTR4bPddXUvaTBTvuZcDaPEIOkSflH1JPOqpVJVOpBWXJe9Sailq9yqj1mbUZZI42aygjjSQuygSyI+/DJv7sKdw8yC3ouatdONKKb6z9F+SOZyutios7OxvhKsXZLYW7B7iRjukuHxuDM7d8R4yd5OX5gcgc2ylVp2bvme3JL89nAgskr22Re6Iyokmp3I7JTFiFCMdjAvNQB4O/JiP3V8MmipdtUY6669r/AETVl12Q/Zpp/aq9/M6yTTO5AVgwhDEbkBH3yAobPPCKPDnPFzytUoqyXqRor+ze5c6OAdSvifiEVsAPJcTEHPqxbl+UVVP/AIYd7+xYvmfgMdZyYUBQ8c6ubOymkU4fbtQ/mbkD9M5+lX4an0lRIrrTyQbEv2H2O1bmXHImOJfTYCx/+xf0rZ8SnrGPe/fkZ8GtGyDr2jXGralM1uNsUZEXbNnaNmQ23HNjuLAgeXMip0qsKFFKW71sRqUpVKmmw86HoFpo8LOWAIUdpO+AT6D8K56KP41hqVqmIlb0NEKcKUT1wvqT6g7XW0pbjKWynkX/ABzMPXAVR4AN+LkrQVJZOPH8fklCWfrcBlrOWBQBQBQFXxLocd/bvBJyDDutjJVh0YfLy8RkVZRqulNSRCpBTjZmU2HFF9oshtrhRKiDkjMR3fBopME7eXQg+XKvVlQpYlZ46e+JhVWdF5Zao0DTNfsNV7PBAlRtyK/dkQjxU+PkdpIIyDyrz50atG99vQ1xqQqbFX7Y9NMtokqjJgkyx8lYbW+mdp+lW4CeWo4viV4qF4X5HH2Nat2kElux70Lbl/cfJ/gwb9RUviFO0lNcTmEneOXkPtveJIzqrAtGcOvipPMZHqOY86wOLSuzUmjvXDoUAUAq8YxXDz2vYwGdIzJIRuVV7QBRCZCTnYNztyB5qvKtNBwUZXdnp5cSuad0Ft2GmAy3coe7nPfcAl5D4RwxjLdmvQKB6nmaPNW0guqvTtbOq0d9yHrWrzSJmdv6PtmIAyd1zNn7kap+zJ9Czc+W09JU6cU+r1n/APK7+foiLk+On1JGmXM8cax2GmiOEfD28oh/xbFV2Oep3YPnXJxi3epO77Ff8HYt20RLt+HnmkWa/kWZkOY4UUiKM/i2sSZH/M3TwA55g6yistNW7eL/AAdy3+Yg8S8Jz3U0xSaNIriKJJNyMzARM7bVGQpV9/PPl0NWUsRGEVdaq/r+CM4N7C5xfZx2LT9pIX7WyVg0zD7R4JQdgHJfhcdxQBg9KvoSlUtZbS4cLr3qV1FlT7iet2j6dNbs/YTWuZIknyCEjcyW7MG5lSqqD5EEHBGKhlaqqW6emnboyWmSz4Hm9czTT3Fq72zLp6zXGzZgyEF4kk3KQzBN2SMHBHPmKR6sVGav1rK/LjYWu21ppwGnhPTAie8NJJLLcRRF3kK5wASqgKoAA3t4eNZq07vKlZJvYnTWl+ZfVSWEE6rH7x7up3S7N7gfcXoC/lk8gOp5+ANT6N5c/A5dXsZn7a9Wy8NuD3YwZZPme6n6DefqK9L4dT0c/AxYuW0UOfA9gLDT4xKQh2mSQsQNpfngk9MZA5+VYsTPparsaKMckEmUev8AtOt7cdnZoJmHQ/DGv1xlvkBj1FX0sDOes9PqVzxUI6R1FXRdOu9fnD3MjdhGe8w5KPNIh03HoW6jz6VqqTp4WNoLV+9SmCnWleWxtFtAsaKiKFVQAqjoAOgFeO227s3pW0OtcOhQBQBQBQFTxHw7Bfx9nOvTOxxyZCfFT4fLoccxVtKtKk7xIVKcZqzMa4m4AurPJ2+8RDn2kanIx4snMr8xkcvCvYo4ynU02Z51TDShtqduHvaJcQLsmxdwEYKue9g8jhzndy8G6+YqNXBQk7x6rJU8TKOktTro95Dp13Hd2zl7KQ9nIDndCG57JR6Y3K3iFbqRz5UjKtB05rrL17jsLU5KUdmOHtIspYGTUrNtska7Zscw8ZOVLfiVT1Hk2cjFZMJKMr0Z7PbvNFdSXXjwL3gzi2PUY8juTIPtIs9PzL5ofP6GqMRh5UZdnMspVVUV0MdZy0KA8SrkEAlSQQCMZHqM8s0QE6x4OubaR5Ib1Gkc9+Se2Ejt6F1kXC+QAwK1yxEJK0o6djsvoypU2nuXGjaAY5DcXLie5YY7TbhUX8ESknYvnzyT1qqpVussdF73JRjbV7l5VJMKAKA5yQqxBZQSpypIBwfMeRrqbRyxHv8ASoLgqZoY5CpypdFbHyyOVdjOUfldg0nuKuhcGSNFjUJe03MXkhjyqM7HLGVvimPhg4UAAYOAa1VMTHN/Erdr38OX1K403brMdQKxlol+0PjYWCdlEQbhlz6Rj8bevkPr0rZhcK6ru9vqZ69bIrLc+cAaaLCykubliJJvtpnfqFAJUMepIBJx5saYqfS1FCGy0QoxyQzSM6ivY57l7+++AuXigBBaQr8CY8I1wNzHAJ6Z516Di4wVKnvxfIypqUukntwRE13XrrVpgpBbnmO3jywX1x4n87Y+manTo06Eb+r9+hCdSdV2Q2cL+y53IkvjsX+5U94/vuOSj0XOfMeOWtj0tKfmX0sLxn5Gq2tskSKkahEUYVVGAB5AV5bbk7s2pWVkda4dCgCgCgCgCgCgIWrXrQRmQRmRV5uF+IL4so+8R129SOnPkZwipO17EZO2oue5aVq43r2UjMMlkO1/Pntw361ozYihpqvoVONOoUd/7IoznsLp489RIgceYHdKHGfPNXx+Iv8AtG/p+Sp4OPBjXwlpNxbW5t7p45kUbY2G7JU8tjqw6DoDk8jjw55K9SE5Z4KxopxlGNpamYcV8NzaNOtxbMwh3fZyDn2ef7OTzU9ATyPQ8+vp0K0cRHJPf69qMVSlKi80NjQ+CuN4tQGx8RXAHOPPJvzRk9R6dR/GvPxGFlSd1qjVRrqp3jbWUvCgCgCgCgCgCgCgCgCgEfjnj9LMGG32yXHQ+Kxerebfl/XFbcNhHU60tF9TNWxChotxR9n/AAi9/L73dbmi3bwX5mdvM5/sxj5HAA5VqxWIVKPRw3+n7KaNFzeeZoXGXDkuoosQuOxhBy6iPczkdO8WACjrjByflWDD1o0nmtd95qq03NWvYqtP9l1lD3pO0m8TvYAfUIFGPnVs8fVlotCuOFprcmScS6dYARW+xnYgLDbKGZj4Du8s+rGoKjWq9aXmyxThHqoYdLaVk3ThUZufZqchPQtgbj5nAH8znnlTtEnG/EmVEkFAFAFAFAFAFAFAFAZtxr7MluGM1psRySWiYYVifvIR8DeYxg+nj6OHxzgss/MyVcMpax0EG7n1Gw5SPdQgdCzuU+hJKVuiqNXZJ/X8mVurDe4Jx5fDpeMf/iP/ABp/iUv/AB+o6erzO6+0W9IKtOkgIwVdI2z6EAc65/hUt0rEv8iokRYNCu7lg0NnIvQjYjRqCOjKXIwfkak6tOCtKX3IdHUk7pGq8K22roAtw8BQY/abmfHzTAJ+deXWlh27wT+xupqql1rDrWM0FXqnEVranE88aH8JYZ/yjnVkKNSfyq5CVSMd2UEvtQ05Tgyt/wDHJ/4rQsDXfD1RX/k0+ZZWHG1jN8NwinGcSZQ8v38VVLDVY7xJxrQlsyu1H2m6fD/as/7ikg/JjgfxqyGBrS4WIPE01xuRbX2s2DnB7VfXYD/oJNTl8PrLkRWKhx0GPSeKrS6IEM6Mx+4Thv8AK2Dms06FSHzItjVhLZlzVRYJvE/D+o3AIivlVDnuCMxkjyMqsT+gFa6NajDeGvff0KKkKklZSM3k4Kv7M7hbLJgcioSQD/C3j9DXo/5VGpo5W9DH0FWDva5yu+LtTi5Szzxejxqn+pBUo4ahLZJ+P7OOtWjuyF/Wm+nO1bqdyfuxk5/SMZqf+PSjq4rx/ZHpastLstrDgjUL8gzB1X8dy7nHyRiWz6cqpliqNL5fQsjRqzd36mocI8FwacMr9pMRhpWAB9Qo6IvoPqTXmV8TOq9duRspUY01puM1Zy4KAKAKAKAKAKAKAKAKAKAKAq7j3XtRHIsQkb4Q6qC+MZ2lh3sZGQOmRVi6S11exBqN7MsIYFQYRVUeQAH8qg23uSSS2PF3dxxLuldUXzZgB+poouWiQbS3EzXPafawDEANy/5e6v1cj+QNbKWBqS+bQzzxUI7ame63x1e3h27zGrHAjg3AknwyO+x9B59K9CnhKVPW1+1mSeInPRF9wn7LGfD3h7JOvYp8R/fYfD8hk+o8aK+PS0p69pbSwl9Zl3fa/b2T+6aVbJNcnIOwDCY6l36sR5Z5eJHLNEaM6i6StK0S5zjDq01dnXTvZ+079vqkzXEh6RAkInjt9R6DA+fWuTxaistFWXPiFh8zzVHd+h31DgUwv7xpkgt5gOcbDdG4/Dg80+Y5enjXIYvMstVXXqddBReaGjI1pr1teSG01S2SG5GBhwCr56GN+ozjpn5E867KjOmukoyvH3ucU4yeWa1KDi72XNGDJZ5lTxhbmw/cY/GPQ8/U+Gihj09Kmj5lNXCtawFvQ+M7yz7qSllU4McuWAx1Xn3lxjGM8vKtFTC0qmrXiimNepDQf9F9q0EnK5jaFvxL30P1ADD6j61gqfD5r5Hf0NUMXF/NoOFjxFazjMVxE3oHXP6E5rJKjUjumaFUi9mTJ76KMZeRFHmzKP5moqEnsiWZcyPpusRXOewbtFHWRR3Mg4IDdGOR4ZxXZ05Q+bQ4pJ7FhUCQUAUAUAUAUAUAUAUAUAUAUAUAUBE1PTYrmMxTxrJG3VWAI+fofWpQnKDvF2ZxpPcQdS9mUif9DeyxJ/dO8uB8nRgcehU/Ot8MdF/8kU3z0M0sO/6OwqXfs0v92SiSH8XaZP6uM1qjjqNuK8DO8LUJmneyu7kP2zxQjz5yH6KMD9TUJ/EKa+VN+h2OEk92aLw/wraaapdB3gp3zSEbsePPoo9BgV59XEVKzs/JGyFKFPYUNV4kuNYma004lIQPtZjkZB5Z5c1U4IA6tg9BWqFCGHj0lXfgvftFMqkqryw25jvwtwxBp0QjhXmQN8hA3OR546DyUchWOtXlVleRfTpqCsi7qksCgKTirhmHUYjHKMMAdkgAyhPl5jzXoauo15UpXiV1KamrMQtK4oudGm901AGSIDuSDJIXpuXPN081PeX1rdOhDERz0tHyM0asqTyz2G/XOFLPVUEoIDMoKzxEZI8M+DD5/wAKyUsRUoPL6MvnShUV/URLv2T3Sn7OaGQeBIZD+neH8a3L4hB7poyvBvgyPF7KbxzhzAo8yzN/ALUn8Qpra5xYSfMZ+H/ZLbQndcETt+EIEQfQElvqcelZqvxCctI6fU0QwyXzO5oUUYUBVAUAYAAwB6ADpXnt33NJ7oAoAoAoAoAoAoAoAoAoAoAoAoAoAoAoAoAoCr4n0qO7tpIpd20rnunBBXmD68x0ORVlGo6c1JEJxUotM+cM6PFZ26RwrgYBYnqxIGWY+JrtapKpJuQpwUI2Ra1UTCgCgCgKLjLQ4ry2dZRzRSyMMblIHVSQfqOhq6hVlTmnErqwjKOpN0LR4rOFYYF2qOfqSerMfEmoVKkqks0iUIqKsiwqBIKAKAKAKAKAKAKAKAKAKA//2Q=="/>
          <p:cNvSpPr>
            <a:spLocks noChangeAspect="1" noChangeArrowheads="1"/>
          </p:cNvSpPr>
          <p:nvPr/>
        </p:nvSpPr>
        <p:spPr bwMode="auto">
          <a:xfrm>
            <a:off x="1373981" y="5954"/>
            <a:ext cx="22860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fontAlgn="base">
              <a:spcBef>
                <a:spcPct val="0"/>
              </a:spcBef>
              <a:spcAft>
                <a:spcPct val="0"/>
              </a:spcAft>
            </a:pPr>
            <a:endParaRPr lang="da-DK" sz="1650">
              <a:solidFill>
                <a:srgbClr val="000000"/>
              </a:solidFill>
              <a:latin typeface="Arial" charset="0"/>
              <a:cs typeface="Arial" charset="0"/>
            </a:endParaRPr>
          </a:p>
        </p:txBody>
      </p:sp>
      <p:sp>
        <p:nvSpPr>
          <p:cNvPr id="6" name="AutoShape 2" descr="Image result for ITU"/>
          <p:cNvSpPr>
            <a:spLocks noChangeAspect="1" noChangeArrowheads="1"/>
          </p:cNvSpPr>
          <p:nvPr/>
        </p:nvSpPr>
        <p:spPr bwMode="auto">
          <a:xfrm>
            <a:off x="1488281" y="120254"/>
            <a:ext cx="22860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fontAlgn="base">
              <a:spcBef>
                <a:spcPct val="0"/>
              </a:spcBef>
              <a:spcAft>
                <a:spcPct val="0"/>
              </a:spcAft>
            </a:pPr>
            <a:endParaRPr lang="en-GB" sz="1650" dirty="0">
              <a:solidFill>
                <a:srgbClr val="000000"/>
              </a:solidFill>
              <a:latin typeface="Arial" charset="0"/>
              <a:cs typeface="Arial" charset="0"/>
            </a:endParaRPr>
          </a:p>
        </p:txBody>
      </p:sp>
      <p:pic>
        <p:nvPicPr>
          <p:cNvPr id="8" name="Picture 4" descr="Image result for ITU"/>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145285" y="2970283"/>
            <a:ext cx="1848515" cy="20835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a:extLst>
              <a:ext uri="{FF2B5EF4-FFF2-40B4-BE49-F238E27FC236}">
                <a16:creationId xmlns:a16="http://schemas.microsoft.com/office/drawing/2014/main" id="{53F3262A-C77C-DC64-495C-5928D23CBAC2}"/>
              </a:ext>
            </a:extLst>
          </p:cNvPr>
          <p:cNvPicPr>
            <a:picLocks noChangeAspect="1" noChangeArrowheads="1"/>
          </p:cNvPicPr>
          <p:nvPr/>
        </p:nvPicPr>
        <p:blipFill rotWithShape="1">
          <a:blip r:embed="rId9" cstate="email">
            <a:extLst>
              <a:ext uri="{28A0092B-C50C-407E-A947-70E740481C1C}">
                <a14:useLocalDpi xmlns:a14="http://schemas.microsoft.com/office/drawing/2010/main" val="0"/>
              </a:ext>
            </a:extLst>
          </a:blip>
          <a:srcRect/>
          <a:stretch/>
        </p:blipFill>
        <p:spPr bwMode="auto">
          <a:xfrm>
            <a:off x="143508" y="8558"/>
            <a:ext cx="702078" cy="91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itle 1">
            <a:extLst>
              <a:ext uri="{FF2B5EF4-FFF2-40B4-BE49-F238E27FC236}">
                <a16:creationId xmlns:a16="http://schemas.microsoft.com/office/drawing/2014/main" id="{FD7EDBB6-F3BB-A7C4-C7D3-4AF163E564F3}"/>
              </a:ext>
            </a:extLst>
          </p:cNvPr>
          <p:cNvSpPr>
            <a:spLocks noGrp="1"/>
          </p:cNvSpPr>
          <p:nvPr>
            <p:ph type="title"/>
          </p:nvPr>
        </p:nvSpPr>
        <p:spPr>
          <a:xfrm>
            <a:off x="899592" y="1059582"/>
            <a:ext cx="7543800" cy="400050"/>
          </a:xfrm>
        </p:spPr>
        <p:txBody>
          <a:bodyPr/>
          <a:lstStyle/>
          <a:p>
            <a:pPr algn="ctr"/>
            <a:r>
              <a:rPr lang="da-DK" sz="2400" dirty="0"/>
              <a:t>Com-ITU has an external focus</a:t>
            </a:r>
          </a:p>
        </p:txBody>
      </p:sp>
      <p:sp>
        <p:nvSpPr>
          <p:cNvPr id="13" name="Rectangle 12">
            <a:extLst>
              <a:ext uri="{FF2B5EF4-FFF2-40B4-BE49-F238E27FC236}">
                <a16:creationId xmlns:a16="http://schemas.microsoft.com/office/drawing/2014/main" id="{3701773A-DFAC-9C76-E736-ADABE96D66F2}"/>
              </a:ext>
            </a:extLst>
          </p:cNvPr>
          <p:cNvSpPr/>
          <p:nvPr/>
        </p:nvSpPr>
        <p:spPr bwMode="auto">
          <a:xfrm>
            <a:off x="6300192" y="249492"/>
            <a:ext cx="2430270" cy="648072"/>
          </a:xfrm>
          <a:prstGeom prst="rect">
            <a:avLst/>
          </a:prstGeom>
          <a:solidFill>
            <a:srgbClr val="FFFFFF"/>
          </a:solidFill>
          <a:ln w="9525" cap="flat" cmpd="sng" algn="ctr">
            <a:solidFill>
              <a:srgbClr val="FFFFFF"/>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685800" eaLnBrk="0" fontAlgn="base" hangingPunct="0">
              <a:spcBef>
                <a:spcPct val="0"/>
              </a:spcBef>
              <a:spcAft>
                <a:spcPct val="0"/>
              </a:spcAft>
            </a:pPr>
            <a:endParaRPr lang="en-GB" sz="1650">
              <a:solidFill>
                <a:srgbClr val="000000"/>
              </a:solidFill>
              <a:latin typeface="Arial" pitchFamily="34" charset="0"/>
              <a:cs typeface="Arial" charset="0"/>
            </a:endParaRPr>
          </a:p>
        </p:txBody>
      </p:sp>
      <p:pic>
        <p:nvPicPr>
          <p:cNvPr id="2" name="Picture 2">
            <a:extLst>
              <a:ext uri="{FF2B5EF4-FFF2-40B4-BE49-F238E27FC236}">
                <a16:creationId xmlns:a16="http://schemas.microsoft.com/office/drawing/2014/main" id="{B78F85B4-B6DB-A524-E68A-A52A543BC065}"/>
              </a:ext>
            </a:extLst>
          </p:cNvPr>
          <p:cNvPicPr>
            <a:picLocks noChangeAspect="1" noChangeArrowheads="1"/>
          </p:cNvPicPr>
          <p:nvPr/>
        </p:nvPicPr>
        <p:blipFill>
          <a:blip r:embed="rId10" cstate="email">
            <a:extLst>
              <a:ext uri="{28A0092B-C50C-407E-A947-70E740481C1C}">
                <a14:useLocalDpi xmlns:a14="http://schemas.microsoft.com/office/drawing/2010/main" val="0"/>
              </a:ext>
            </a:extLst>
          </a:blip>
          <a:srcRect/>
          <a:stretch>
            <a:fillRect/>
          </a:stretch>
        </p:blipFill>
        <p:spPr bwMode="auto">
          <a:xfrm>
            <a:off x="3618913" y="180426"/>
            <a:ext cx="1948786" cy="573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618593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61BB6E4-544B-8605-0506-3F01509D649F}"/>
              </a:ext>
            </a:extLst>
          </p:cNvPr>
          <p:cNvSpPr>
            <a:spLocks noGrp="1"/>
          </p:cNvSpPr>
          <p:nvPr>
            <p:ph type="title"/>
          </p:nvPr>
        </p:nvSpPr>
        <p:spPr>
          <a:xfrm>
            <a:off x="899592" y="1059582"/>
            <a:ext cx="7543800" cy="400050"/>
          </a:xfrm>
        </p:spPr>
        <p:txBody>
          <a:bodyPr/>
          <a:lstStyle/>
          <a:p>
            <a:pPr algn="ctr"/>
            <a:r>
              <a:rPr lang="da-DK" sz="2400" dirty="0"/>
              <a:t>Responsible for ITU engagement (except ITU-R)</a:t>
            </a:r>
          </a:p>
        </p:txBody>
      </p:sp>
      <p:sp>
        <p:nvSpPr>
          <p:cNvPr id="10" name="Content Placeholder 2">
            <a:extLst>
              <a:ext uri="{FF2B5EF4-FFF2-40B4-BE49-F238E27FC236}">
                <a16:creationId xmlns:a16="http://schemas.microsoft.com/office/drawing/2014/main" id="{4CFD0534-575C-2554-126C-72CCD692546D}"/>
              </a:ext>
            </a:extLst>
          </p:cNvPr>
          <p:cNvSpPr>
            <a:spLocks noGrp="1"/>
          </p:cNvSpPr>
          <p:nvPr>
            <p:ph idx="1"/>
          </p:nvPr>
        </p:nvSpPr>
        <p:spPr>
          <a:xfrm>
            <a:off x="2897813" y="1837674"/>
            <a:ext cx="6142769" cy="2624286"/>
          </a:xfrm>
        </p:spPr>
        <p:txBody>
          <a:bodyPr/>
          <a:lstStyle/>
          <a:p>
            <a:pPr>
              <a:buClr>
                <a:srgbClr val="FF0000"/>
              </a:buClr>
            </a:pPr>
            <a:r>
              <a:rPr lang="en-US" dirty="0">
                <a:solidFill>
                  <a:srgbClr val="333399"/>
                </a:solidFill>
              </a:rPr>
              <a:t>Com-ITU represents Europe in the </a:t>
            </a:r>
            <a:r>
              <a:rPr lang="en-US" b="1" dirty="0">
                <a:solidFill>
                  <a:srgbClr val="333399"/>
                </a:solidFill>
              </a:rPr>
              <a:t>T-Sector </a:t>
            </a:r>
            <a:r>
              <a:rPr lang="en-US" dirty="0">
                <a:solidFill>
                  <a:srgbClr val="333399"/>
                </a:solidFill>
              </a:rPr>
              <a:t>(technical standardization), </a:t>
            </a:r>
            <a:r>
              <a:rPr lang="en-US" b="1" dirty="0">
                <a:solidFill>
                  <a:srgbClr val="333399"/>
                </a:solidFill>
              </a:rPr>
              <a:t>D-sector </a:t>
            </a:r>
            <a:r>
              <a:rPr lang="en-US" dirty="0">
                <a:solidFill>
                  <a:srgbClr val="333399"/>
                </a:solidFill>
              </a:rPr>
              <a:t>(development), and at the </a:t>
            </a:r>
            <a:r>
              <a:rPr lang="en-US" b="1" dirty="0">
                <a:solidFill>
                  <a:srgbClr val="333399"/>
                </a:solidFill>
              </a:rPr>
              <a:t>Plenipotentiary Conference</a:t>
            </a:r>
            <a:r>
              <a:rPr lang="en-US" dirty="0">
                <a:solidFill>
                  <a:srgbClr val="333399"/>
                </a:solidFill>
              </a:rPr>
              <a:t> in a four-year cycle</a:t>
            </a:r>
          </a:p>
          <a:p>
            <a:pPr>
              <a:buClr>
                <a:srgbClr val="FF0000"/>
              </a:buClr>
            </a:pPr>
            <a:r>
              <a:rPr lang="en-US" dirty="0">
                <a:solidFill>
                  <a:srgbClr val="333399"/>
                </a:solidFill>
              </a:rPr>
              <a:t>Also coordinates CEPT members at the ITU’s governing </a:t>
            </a:r>
            <a:r>
              <a:rPr lang="en-US" b="1" dirty="0">
                <a:solidFill>
                  <a:srgbClr val="333399"/>
                </a:solidFill>
              </a:rPr>
              <a:t>Council</a:t>
            </a:r>
          </a:p>
          <a:p>
            <a:pPr>
              <a:buClr>
                <a:srgbClr val="FF0000"/>
              </a:buClr>
            </a:pPr>
            <a:endParaRPr lang="en-US" dirty="0">
              <a:solidFill>
                <a:srgbClr val="333399"/>
              </a:solidFill>
            </a:endParaRPr>
          </a:p>
        </p:txBody>
      </p:sp>
      <p:pic>
        <p:nvPicPr>
          <p:cNvPr id="12" name="Picture 2">
            <a:extLst>
              <a:ext uri="{FF2B5EF4-FFF2-40B4-BE49-F238E27FC236}">
                <a16:creationId xmlns:a16="http://schemas.microsoft.com/office/drawing/2014/main" id="{E6CF2C77-6CBA-E9E4-836D-863D283AA02C}"/>
              </a:ext>
            </a:extLst>
          </p:cNvPr>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18510" y="1591251"/>
            <a:ext cx="2784924" cy="35522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2">
            <a:extLst>
              <a:ext uri="{FF2B5EF4-FFF2-40B4-BE49-F238E27FC236}">
                <a16:creationId xmlns:a16="http://schemas.microsoft.com/office/drawing/2014/main" id="{D6EE9BF5-03DE-BBED-FF67-02A7E1273696}"/>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158743" y="3382711"/>
            <a:ext cx="1296144" cy="633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
            <a:extLst>
              <a:ext uri="{FF2B5EF4-FFF2-40B4-BE49-F238E27FC236}">
                <a16:creationId xmlns:a16="http://schemas.microsoft.com/office/drawing/2014/main" id="{9378CE0A-0B11-EB28-054D-6F21AA0CCBAA}"/>
              </a:ext>
            </a:extLst>
          </p:cNvPr>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4586287" y="3313352"/>
            <a:ext cx="2678909" cy="788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6" descr="ECC logo">
            <a:extLst>
              <a:ext uri="{FF2B5EF4-FFF2-40B4-BE49-F238E27FC236}">
                <a16:creationId xmlns:a16="http://schemas.microsoft.com/office/drawing/2014/main" id="{6D3E816D-ABC0-8DAF-10D7-0B5F78FDCCB5}"/>
              </a:ext>
            </a:extLst>
          </p:cNvPr>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7396596" y="3274699"/>
            <a:ext cx="1549891" cy="741566"/>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a:extLst>
              <a:ext uri="{FF2B5EF4-FFF2-40B4-BE49-F238E27FC236}">
                <a16:creationId xmlns:a16="http://schemas.microsoft.com/office/drawing/2014/main" id="{E7C63D18-C038-105C-D739-C856B50BB0AE}"/>
              </a:ext>
            </a:extLst>
          </p:cNvPr>
          <p:cNvSpPr txBox="1"/>
          <p:nvPr/>
        </p:nvSpPr>
        <p:spPr>
          <a:xfrm>
            <a:off x="4572000" y="4624849"/>
            <a:ext cx="4579749" cy="346249"/>
          </a:xfrm>
          <a:prstGeom prst="rect">
            <a:avLst/>
          </a:prstGeom>
          <a:noFill/>
        </p:spPr>
        <p:txBody>
          <a:bodyPr wrap="square">
            <a:spAutoFit/>
          </a:bodyPr>
          <a:lstStyle/>
          <a:p>
            <a:pPr defTabSz="685800" fontAlgn="base">
              <a:spcBef>
                <a:spcPct val="0"/>
              </a:spcBef>
              <a:spcAft>
                <a:spcPct val="0"/>
              </a:spcAft>
            </a:pPr>
            <a:r>
              <a:rPr lang="en-US" sz="1650" b="1" dirty="0">
                <a:solidFill>
                  <a:srgbClr val="2D2D8A">
                    <a:lumMod val="75000"/>
                  </a:srgbClr>
                </a:solidFill>
                <a:latin typeface="Arial" charset="0"/>
                <a:cs typeface="Arial" charset="0"/>
              </a:rPr>
              <a:t>PP/Council | WTSA | WTDC          </a:t>
            </a:r>
            <a:r>
              <a:rPr lang="en-US" sz="1650" b="1" dirty="0">
                <a:solidFill>
                  <a:srgbClr val="BFC5C8">
                    <a:lumMod val="50000"/>
                  </a:srgbClr>
                </a:solidFill>
                <a:latin typeface="Arial" charset="0"/>
                <a:cs typeface="Arial" charset="0"/>
              </a:rPr>
              <a:t>WRC</a:t>
            </a:r>
            <a:endParaRPr lang="en-GB" sz="1650" b="1" dirty="0">
              <a:solidFill>
                <a:srgbClr val="BFC5C8">
                  <a:lumMod val="50000"/>
                </a:srgbClr>
              </a:solidFill>
              <a:latin typeface="Arial" charset="0"/>
              <a:cs typeface="Arial" charset="0"/>
            </a:endParaRPr>
          </a:p>
        </p:txBody>
      </p:sp>
      <p:cxnSp>
        <p:nvCxnSpPr>
          <p:cNvPr id="19" name="Straight Arrow Connector 18">
            <a:extLst>
              <a:ext uri="{FF2B5EF4-FFF2-40B4-BE49-F238E27FC236}">
                <a16:creationId xmlns:a16="http://schemas.microsoft.com/office/drawing/2014/main" id="{3FAAA68C-AF82-5941-5FC7-9BC5F4568442}"/>
              </a:ext>
            </a:extLst>
          </p:cNvPr>
          <p:cNvCxnSpPr>
            <a:stCxn id="14" idx="2"/>
          </p:cNvCxnSpPr>
          <p:nvPr/>
        </p:nvCxnSpPr>
        <p:spPr bwMode="auto">
          <a:xfrm>
            <a:off x="5925742" y="4101390"/>
            <a:ext cx="0" cy="414577"/>
          </a:xfrm>
          <a:prstGeom prst="straightConnector1">
            <a:avLst/>
          </a:prstGeom>
          <a:solidFill>
            <a:schemeClr val="accent1"/>
          </a:solidFill>
          <a:ln w="57150" cap="flat" cmpd="sng" algn="ctr">
            <a:solidFill>
              <a:srgbClr val="212249"/>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Straight Arrow Connector 19">
            <a:extLst>
              <a:ext uri="{FF2B5EF4-FFF2-40B4-BE49-F238E27FC236}">
                <a16:creationId xmlns:a16="http://schemas.microsoft.com/office/drawing/2014/main" id="{F82F0E6C-0DF6-E7D5-6D5C-3219E71C969A}"/>
              </a:ext>
            </a:extLst>
          </p:cNvPr>
          <p:cNvCxnSpPr/>
          <p:nvPr/>
        </p:nvCxnSpPr>
        <p:spPr bwMode="auto">
          <a:xfrm>
            <a:off x="8136396" y="4083918"/>
            <a:ext cx="0" cy="414577"/>
          </a:xfrm>
          <a:prstGeom prst="straightConnector1">
            <a:avLst/>
          </a:prstGeom>
          <a:solidFill>
            <a:schemeClr val="accent1"/>
          </a:solidFill>
          <a:ln w="57150" cap="flat" cmpd="sng" algn="ctr">
            <a:solidFill>
              <a:srgbClr val="7C8487"/>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1" name="Picture 2">
            <a:extLst>
              <a:ext uri="{FF2B5EF4-FFF2-40B4-BE49-F238E27FC236}">
                <a16:creationId xmlns:a16="http://schemas.microsoft.com/office/drawing/2014/main" id="{EE84D208-74FD-C1EF-EDE4-22D39551AA59}"/>
              </a:ext>
            </a:extLst>
          </p:cNvPr>
          <p:cNvPicPr>
            <a:picLocks noChangeAspect="1" noChangeArrowheads="1"/>
          </p:cNvPicPr>
          <p:nvPr/>
        </p:nvPicPr>
        <p:blipFill rotWithShape="1">
          <a:blip r:embed="rId7" cstate="email">
            <a:extLst>
              <a:ext uri="{28A0092B-C50C-407E-A947-70E740481C1C}">
                <a14:useLocalDpi xmlns:a14="http://schemas.microsoft.com/office/drawing/2010/main" val="0"/>
              </a:ext>
            </a:extLst>
          </a:blip>
          <a:srcRect/>
          <a:stretch/>
        </p:blipFill>
        <p:spPr bwMode="auto">
          <a:xfrm>
            <a:off x="143508" y="8558"/>
            <a:ext cx="702078" cy="91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Rectangle 21">
            <a:extLst>
              <a:ext uri="{FF2B5EF4-FFF2-40B4-BE49-F238E27FC236}">
                <a16:creationId xmlns:a16="http://schemas.microsoft.com/office/drawing/2014/main" id="{C4B78FDA-BAAE-C77A-2DEC-F3E319478EB4}"/>
              </a:ext>
            </a:extLst>
          </p:cNvPr>
          <p:cNvSpPr/>
          <p:nvPr/>
        </p:nvSpPr>
        <p:spPr bwMode="auto">
          <a:xfrm>
            <a:off x="6300192" y="249492"/>
            <a:ext cx="2430270" cy="648072"/>
          </a:xfrm>
          <a:prstGeom prst="rect">
            <a:avLst/>
          </a:prstGeom>
          <a:solidFill>
            <a:srgbClr val="FFFFFF"/>
          </a:solidFill>
          <a:ln w="9525" cap="flat" cmpd="sng" algn="ctr">
            <a:solidFill>
              <a:srgbClr val="FFFFFF"/>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685800" eaLnBrk="0" fontAlgn="base" hangingPunct="0">
              <a:spcBef>
                <a:spcPct val="0"/>
              </a:spcBef>
              <a:spcAft>
                <a:spcPct val="0"/>
              </a:spcAft>
            </a:pPr>
            <a:endParaRPr lang="en-GB" sz="1650">
              <a:solidFill>
                <a:srgbClr val="000000"/>
              </a:solidFill>
              <a:latin typeface="Arial" pitchFamily="34" charset="0"/>
              <a:cs typeface="Arial" charset="0"/>
            </a:endParaRPr>
          </a:p>
        </p:txBody>
      </p:sp>
      <p:pic>
        <p:nvPicPr>
          <p:cNvPr id="23" name="Picture 4" descr="Image result for ITU">
            <a:extLst>
              <a:ext uri="{FF2B5EF4-FFF2-40B4-BE49-F238E27FC236}">
                <a16:creationId xmlns:a16="http://schemas.microsoft.com/office/drawing/2014/main" id="{05C1EA33-7E2F-3A65-611B-DA81AAB6BFE3}"/>
              </a:ext>
            </a:extLst>
          </p:cNvPr>
          <p:cNvPicPr>
            <a:picLocks noChangeAspect="1" noChangeArrowheads="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3923928" y="4577153"/>
            <a:ext cx="371350" cy="418556"/>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a:extLst>
              <a:ext uri="{FF2B5EF4-FFF2-40B4-BE49-F238E27FC236}">
                <a16:creationId xmlns:a16="http://schemas.microsoft.com/office/drawing/2014/main" id="{06B7F590-3D03-9ADE-AA41-54694CBE1795}"/>
              </a:ext>
            </a:extLst>
          </p:cNvPr>
          <p:cNvPicPr>
            <a:picLocks noChangeAspect="1" noChangeArrowheads="1"/>
          </p:cNvPicPr>
          <p:nvPr/>
        </p:nvPicPr>
        <p:blipFill>
          <a:blip r:embed="rId9" cstate="email">
            <a:extLst>
              <a:ext uri="{28A0092B-C50C-407E-A947-70E740481C1C}">
                <a14:useLocalDpi xmlns:a14="http://schemas.microsoft.com/office/drawing/2010/main" val="0"/>
              </a:ext>
            </a:extLst>
          </a:blip>
          <a:srcRect/>
          <a:stretch>
            <a:fillRect/>
          </a:stretch>
        </p:blipFill>
        <p:spPr bwMode="auto">
          <a:xfrm>
            <a:off x="3618913" y="180426"/>
            <a:ext cx="1948786" cy="573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906297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618913" y="180426"/>
            <a:ext cx="1948786" cy="573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a:extLst>
              <a:ext uri="{FF2B5EF4-FFF2-40B4-BE49-F238E27FC236}">
                <a16:creationId xmlns:a16="http://schemas.microsoft.com/office/drawing/2014/main" id="{8C50E82D-B2D7-B275-3BE0-EC43D74F421E}"/>
              </a:ext>
            </a:extLst>
          </p:cNvPr>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a:stretch/>
        </p:blipFill>
        <p:spPr bwMode="auto">
          <a:xfrm>
            <a:off x="143508" y="8558"/>
            <a:ext cx="702078" cy="91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a:extLst>
              <a:ext uri="{FF2B5EF4-FFF2-40B4-BE49-F238E27FC236}">
                <a16:creationId xmlns:a16="http://schemas.microsoft.com/office/drawing/2014/main" id="{68F13393-1C67-77AD-C22E-B4C864B23B85}"/>
              </a:ext>
            </a:extLst>
          </p:cNvPr>
          <p:cNvSpPr/>
          <p:nvPr/>
        </p:nvSpPr>
        <p:spPr bwMode="auto">
          <a:xfrm>
            <a:off x="6300192" y="249492"/>
            <a:ext cx="2430270" cy="648072"/>
          </a:xfrm>
          <a:prstGeom prst="rect">
            <a:avLst/>
          </a:prstGeom>
          <a:solidFill>
            <a:srgbClr val="FFFFFF"/>
          </a:solidFill>
          <a:ln w="9525" cap="flat" cmpd="sng" algn="ctr">
            <a:solidFill>
              <a:srgbClr val="FFFFFF"/>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685800" eaLnBrk="0" fontAlgn="base" hangingPunct="0">
              <a:spcBef>
                <a:spcPct val="0"/>
              </a:spcBef>
              <a:spcAft>
                <a:spcPct val="0"/>
              </a:spcAft>
            </a:pPr>
            <a:endParaRPr lang="en-GB" sz="1650">
              <a:solidFill>
                <a:srgbClr val="000000"/>
              </a:solidFill>
              <a:latin typeface="Arial" pitchFamily="34" charset="0"/>
              <a:cs typeface="Arial" charset="0"/>
            </a:endParaRPr>
          </a:p>
        </p:txBody>
      </p:sp>
      <p:sp>
        <p:nvSpPr>
          <p:cNvPr id="9" name="Title 1">
            <a:extLst>
              <a:ext uri="{FF2B5EF4-FFF2-40B4-BE49-F238E27FC236}">
                <a16:creationId xmlns:a16="http://schemas.microsoft.com/office/drawing/2014/main" id="{3DB5C412-1021-388F-7934-144E779A5733}"/>
              </a:ext>
            </a:extLst>
          </p:cNvPr>
          <p:cNvSpPr>
            <a:spLocks noGrp="1"/>
          </p:cNvSpPr>
          <p:nvPr>
            <p:ph type="title"/>
          </p:nvPr>
        </p:nvSpPr>
        <p:spPr>
          <a:xfrm>
            <a:off x="899592" y="1059582"/>
            <a:ext cx="7543800" cy="400050"/>
          </a:xfrm>
        </p:spPr>
        <p:txBody>
          <a:bodyPr/>
          <a:lstStyle/>
          <a:p>
            <a:pPr algn="ctr"/>
            <a:r>
              <a:rPr lang="da-DK" sz="2400" dirty="0"/>
              <a:t>ITU-T</a:t>
            </a:r>
          </a:p>
        </p:txBody>
      </p:sp>
      <p:sp>
        <p:nvSpPr>
          <p:cNvPr id="5" name="Content Placeholder 4">
            <a:extLst>
              <a:ext uri="{FF2B5EF4-FFF2-40B4-BE49-F238E27FC236}">
                <a16:creationId xmlns:a16="http://schemas.microsoft.com/office/drawing/2014/main" id="{B17A73A7-0F39-7728-4FA9-97EBA572DAAC}"/>
              </a:ext>
            </a:extLst>
          </p:cNvPr>
          <p:cNvSpPr>
            <a:spLocks noGrp="1"/>
          </p:cNvSpPr>
          <p:nvPr>
            <p:ph idx="1"/>
          </p:nvPr>
        </p:nvSpPr>
        <p:spPr>
          <a:xfrm>
            <a:off x="4093027" y="1831522"/>
            <a:ext cx="4408715" cy="2857500"/>
          </a:xfrm>
        </p:spPr>
        <p:txBody>
          <a:bodyPr/>
          <a:lstStyle/>
          <a:p>
            <a:r>
              <a:rPr lang="en-GB" dirty="0">
                <a:solidFill>
                  <a:srgbClr val="101E84"/>
                </a:solidFill>
              </a:rPr>
              <a:t>Standards development is done by </a:t>
            </a:r>
            <a:r>
              <a:rPr lang="en-GB" b="1" dirty="0">
                <a:solidFill>
                  <a:srgbClr val="101E84"/>
                </a:solidFill>
              </a:rPr>
              <a:t>ten Study Groups</a:t>
            </a:r>
          </a:p>
          <a:p>
            <a:r>
              <a:rPr lang="en-GB" dirty="0">
                <a:solidFill>
                  <a:srgbClr val="101E84"/>
                </a:solidFill>
              </a:rPr>
              <a:t>‘</a:t>
            </a:r>
            <a:r>
              <a:rPr lang="en-GB" b="1" dirty="0">
                <a:solidFill>
                  <a:srgbClr val="101E84"/>
                </a:solidFill>
              </a:rPr>
              <a:t>Recommendations</a:t>
            </a:r>
            <a:r>
              <a:rPr lang="en-GB" dirty="0">
                <a:solidFill>
                  <a:srgbClr val="101E84"/>
                </a:solidFill>
              </a:rPr>
              <a:t>’ range from widely adopted standards (e.g. video codecs) to more future-looking work on e.g. IoT and Smart Cities</a:t>
            </a:r>
          </a:p>
          <a:p>
            <a:r>
              <a:rPr lang="en-GB" b="1" dirty="0">
                <a:solidFill>
                  <a:srgbClr val="101E84"/>
                </a:solidFill>
              </a:rPr>
              <a:t>WTSA </a:t>
            </a:r>
            <a:r>
              <a:rPr lang="en-GB" dirty="0">
                <a:solidFill>
                  <a:srgbClr val="101E84"/>
                </a:solidFill>
              </a:rPr>
              <a:t>sets overall direction and structure</a:t>
            </a:r>
          </a:p>
          <a:p>
            <a:r>
              <a:rPr lang="en-GB" b="1" dirty="0">
                <a:solidFill>
                  <a:srgbClr val="101E84"/>
                </a:solidFill>
              </a:rPr>
              <a:t>TSAG </a:t>
            </a:r>
            <a:r>
              <a:rPr lang="en-GB" dirty="0">
                <a:solidFill>
                  <a:srgbClr val="101E84"/>
                </a:solidFill>
              </a:rPr>
              <a:t>provides governance in between WTSA meetings</a:t>
            </a:r>
          </a:p>
        </p:txBody>
      </p:sp>
      <p:pic>
        <p:nvPicPr>
          <p:cNvPr id="1026" name="Picture 2">
            <a:extLst>
              <a:ext uri="{FF2B5EF4-FFF2-40B4-BE49-F238E27FC236}">
                <a16:creationId xmlns:a16="http://schemas.microsoft.com/office/drawing/2014/main" id="{93EC85F2-0003-FCCA-EC57-584E83550568}"/>
              </a:ext>
            </a:extLst>
          </p:cNvPr>
          <p:cNvPicPr>
            <a:picLocks noChangeAspect="1" noChangeArrowheads="1"/>
          </p:cNvPicPr>
          <p:nvPr/>
        </p:nvPicPr>
        <p:blipFill rotWithShape="1">
          <a:blip r:embed="rId5" cstate="email">
            <a:extLst>
              <a:ext uri="{28A0092B-C50C-407E-A947-70E740481C1C}">
                <a14:useLocalDpi xmlns:a14="http://schemas.microsoft.com/office/drawing/2010/main" val="0"/>
              </a:ext>
            </a:extLst>
          </a:blip>
          <a:srcRect/>
          <a:stretch/>
        </p:blipFill>
        <p:spPr bwMode="auto">
          <a:xfrm>
            <a:off x="1" y="1587926"/>
            <a:ext cx="3886200" cy="35555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99489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618913" y="180426"/>
            <a:ext cx="1948786" cy="573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a:extLst>
              <a:ext uri="{FF2B5EF4-FFF2-40B4-BE49-F238E27FC236}">
                <a16:creationId xmlns:a16="http://schemas.microsoft.com/office/drawing/2014/main" id="{8C50E82D-B2D7-B275-3BE0-EC43D74F421E}"/>
              </a:ext>
            </a:extLst>
          </p:cNvPr>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a:stretch/>
        </p:blipFill>
        <p:spPr bwMode="auto">
          <a:xfrm>
            <a:off x="143508" y="8558"/>
            <a:ext cx="702078" cy="91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a:extLst>
              <a:ext uri="{FF2B5EF4-FFF2-40B4-BE49-F238E27FC236}">
                <a16:creationId xmlns:a16="http://schemas.microsoft.com/office/drawing/2014/main" id="{68F13393-1C67-77AD-C22E-B4C864B23B85}"/>
              </a:ext>
            </a:extLst>
          </p:cNvPr>
          <p:cNvSpPr/>
          <p:nvPr/>
        </p:nvSpPr>
        <p:spPr bwMode="auto">
          <a:xfrm>
            <a:off x="6300192" y="249492"/>
            <a:ext cx="2430270" cy="648072"/>
          </a:xfrm>
          <a:prstGeom prst="rect">
            <a:avLst/>
          </a:prstGeom>
          <a:solidFill>
            <a:srgbClr val="FFFFFF"/>
          </a:solidFill>
          <a:ln w="9525" cap="flat" cmpd="sng" algn="ctr">
            <a:solidFill>
              <a:srgbClr val="FFFFFF"/>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685800" eaLnBrk="0" fontAlgn="base" hangingPunct="0">
              <a:spcBef>
                <a:spcPct val="0"/>
              </a:spcBef>
              <a:spcAft>
                <a:spcPct val="0"/>
              </a:spcAft>
            </a:pPr>
            <a:endParaRPr lang="en-GB" sz="1650">
              <a:solidFill>
                <a:srgbClr val="000000"/>
              </a:solidFill>
              <a:latin typeface="Arial" pitchFamily="34" charset="0"/>
              <a:cs typeface="Arial" charset="0"/>
            </a:endParaRPr>
          </a:p>
        </p:txBody>
      </p:sp>
      <p:sp>
        <p:nvSpPr>
          <p:cNvPr id="9" name="Title 1">
            <a:extLst>
              <a:ext uri="{FF2B5EF4-FFF2-40B4-BE49-F238E27FC236}">
                <a16:creationId xmlns:a16="http://schemas.microsoft.com/office/drawing/2014/main" id="{3DB5C412-1021-388F-7934-144E779A5733}"/>
              </a:ext>
            </a:extLst>
          </p:cNvPr>
          <p:cNvSpPr>
            <a:spLocks noGrp="1"/>
          </p:cNvSpPr>
          <p:nvPr>
            <p:ph type="title"/>
          </p:nvPr>
        </p:nvSpPr>
        <p:spPr>
          <a:xfrm>
            <a:off x="899592" y="1059582"/>
            <a:ext cx="7543800" cy="400050"/>
          </a:xfrm>
        </p:spPr>
        <p:txBody>
          <a:bodyPr/>
          <a:lstStyle/>
          <a:p>
            <a:pPr algn="ctr"/>
            <a:r>
              <a:rPr lang="da-DK" sz="2400" dirty="0"/>
              <a:t>ITU-D</a:t>
            </a:r>
          </a:p>
        </p:txBody>
      </p:sp>
      <p:sp>
        <p:nvSpPr>
          <p:cNvPr id="5" name="Content Placeholder 4">
            <a:extLst>
              <a:ext uri="{FF2B5EF4-FFF2-40B4-BE49-F238E27FC236}">
                <a16:creationId xmlns:a16="http://schemas.microsoft.com/office/drawing/2014/main" id="{B17A73A7-0F39-7728-4FA9-97EBA572DAAC}"/>
              </a:ext>
            </a:extLst>
          </p:cNvPr>
          <p:cNvSpPr>
            <a:spLocks noGrp="1"/>
          </p:cNvSpPr>
          <p:nvPr>
            <p:ph idx="1"/>
          </p:nvPr>
        </p:nvSpPr>
        <p:spPr>
          <a:xfrm>
            <a:off x="4093027" y="1831522"/>
            <a:ext cx="4234543" cy="2857500"/>
          </a:xfrm>
        </p:spPr>
        <p:txBody>
          <a:bodyPr/>
          <a:lstStyle/>
          <a:p>
            <a:r>
              <a:rPr lang="en-GB" dirty="0">
                <a:solidFill>
                  <a:srgbClr val="101E84"/>
                </a:solidFill>
              </a:rPr>
              <a:t>Two </a:t>
            </a:r>
            <a:r>
              <a:rPr lang="en-GB" b="1" dirty="0">
                <a:solidFill>
                  <a:srgbClr val="101E84"/>
                </a:solidFill>
              </a:rPr>
              <a:t>Study Groups </a:t>
            </a:r>
            <a:r>
              <a:rPr lang="en-GB" dirty="0">
                <a:solidFill>
                  <a:srgbClr val="101E84"/>
                </a:solidFill>
              </a:rPr>
              <a:t>for sharing best practices</a:t>
            </a:r>
          </a:p>
          <a:p>
            <a:r>
              <a:rPr lang="en-GB" dirty="0">
                <a:solidFill>
                  <a:srgbClr val="101E84"/>
                </a:solidFill>
              </a:rPr>
              <a:t>The ITU secretariat (‘BDT’) has </a:t>
            </a:r>
            <a:r>
              <a:rPr lang="en-GB" b="1" dirty="0">
                <a:solidFill>
                  <a:srgbClr val="101E84"/>
                </a:solidFill>
              </a:rPr>
              <a:t>project and programmatic </a:t>
            </a:r>
            <a:r>
              <a:rPr lang="en-GB" dirty="0">
                <a:solidFill>
                  <a:srgbClr val="101E84"/>
                </a:solidFill>
              </a:rPr>
              <a:t>functions</a:t>
            </a:r>
          </a:p>
          <a:p>
            <a:r>
              <a:rPr lang="en-GB" dirty="0">
                <a:solidFill>
                  <a:srgbClr val="101E84"/>
                </a:solidFill>
              </a:rPr>
              <a:t>Six </a:t>
            </a:r>
            <a:r>
              <a:rPr lang="en-GB" b="1" dirty="0">
                <a:solidFill>
                  <a:srgbClr val="101E84"/>
                </a:solidFill>
              </a:rPr>
              <a:t>regional offices</a:t>
            </a:r>
          </a:p>
          <a:p>
            <a:r>
              <a:rPr lang="en-GB" b="1" dirty="0">
                <a:solidFill>
                  <a:srgbClr val="101E84"/>
                </a:solidFill>
              </a:rPr>
              <a:t>Partnership </a:t>
            </a:r>
            <a:r>
              <a:rPr lang="en-GB" dirty="0">
                <a:solidFill>
                  <a:srgbClr val="101E84"/>
                </a:solidFill>
              </a:rPr>
              <a:t>programme</a:t>
            </a:r>
          </a:p>
          <a:p>
            <a:r>
              <a:rPr lang="en-GB" b="1" dirty="0">
                <a:solidFill>
                  <a:srgbClr val="101E84"/>
                </a:solidFill>
              </a:rPr>
              <a:t>WTDC </a:t>
            </a:r>
            <a:r>
              <a:rPr lang="en-GB" dirty="0">
                <a:solidFill>
                  <a:srgbClr val="101E84"/>
                </a:solidFill>
              </a:rPr>
              <a:t>sets overall direction and structure</a:t>
            </a:r>
          </a:p>
          <a:p>
            <a:r>
              <a:rPr lang="en-GB" b="1" dirty="0">
                <a:solidFill>
                  <a:srgbClr val="101E84"/>
                </a:solidFill>
              </a:rPr>
              <a:t>TDAG </a:t>
            </a:r>
            <a:r>
              <a:rPr lang="en-GB" dirty="0">
                <a:solidFill>
                  <a:srgbClr val="101E84"/>
                </a:solidFill>
              </a:rPr>
              <a:t>provides governance in between WTDC meetings</a:t>
            </a:r>
          </a:p>
        </p:txBody>
      </p:sp>
      <p:pic>
        <p:nvPicPr>
          <p:cNvPr id="2" name="Picture 2" descr="Mobile phone mast on the edge of... © Simon Mortimer cc-by-sa/2.0 ...">
            <a:extLst>
              <a:ext uri="{FF2B5EF4-FFF2-40B4-BE49-F238E27FC236}">
                <a16:creationId xmlns:a16="http://schemas.microsoft.com/office/drawing/2014/main" id="{08182122-7E28-5388-E7F4-D0A8C27974E2}"/>
              </a:ext>
            </a:extLst>
          </p:cNvPr>
          <p:cNvPicPr>
            <a:picLocks noChangeAspect="1" noChangeArrowheads="1"/>
          </p:cNvPicPr>
          <p:nvPr/>
        </p:nvPicPr>
        <p:blipFill rotWithShape="1">
          <a:blip r:embed="rId5" cstate="email">
            <a:extLst>
              <a:ext uri="{28A0092B-C50C-407E-A947-70E740481C1C}">
                <a14:useLocalDpi xmlns:a14="http://schemas.microsoft.com/office/drawing/2010/main" val="0"/>
              </a:ext>
            </a:extLst>
          </a:blip>
          <a:srcRect r="-7784" b="-1335"/>
          <a:stretch/>
        </p:blipFill>
        <p:spPr bwMode="auto">
          <a:xfrm>
            <a:off x="5444" y="1582871"/>
            <a:ext cx="3995059" cy="36499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93910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618913" y="180426"/>
            <a:ext cx="1948786" cy="573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a:extLst>
              <a:ext uri="{FF2B5EF4-FFF2-40B4-BE49-F238E27FC236}">
                <a16:creationId xmlns:a16="http://schemas.microsoft.com/office/drawing/2014/main" id="{8C50E82D-B2D7-B275-3BE0-EC43D74F421E}"/>
              </a:ext>
            </a:extLst>
          </p:cNvPr>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a:stretch/>
        </p:blipFill>
        <p:spPr bwMode="auto">
          <a:xfrm>
            <a:off x="143508" y="8558"/>
            <a:ext cx="702078" cy="91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a:extLst>
              <a:ext uri="{FF2B5EF4-FFF2-40B4-BE49-F238E27FC236}">
                <a16:creationId xmlns:a16="http://schemas.microsoft.com/office/drawing/2014/main" id="{68F13393-1C67-77AD-C22E-B4C864B23B85}"/>
              </a:ext>
            </a:extLst>
          </p:cNvPr>
          <p:cNvSpPr/>
          <p:nvPr/>
        </p:nvSpPr>
        <p:spPr bwMode="auto">
          <a:xfrm>
            <a:off x="6300192" y="249492"/>
            <a:ext cx="2430270" cy="648072"/>
          </a:xfrm>
          <a:prstGeom prst="rect">
            <a:avLst/>
          </a:prstGeom>
          <a:solidFill>
            <a:srgbClr val="FFFFFF"/>
          </a:solidFill>
          <a:ln w="9525" cap="flat" cmpd="sng" algn="ctr">
            <a:solidFill>
              <a:srgbClr val="FFFFFF"/>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685800" eaLnBrk="0" fontAlgn="base" hangingPunct="0">
              <a:spcBef>
                <a:spcPct val="0"/>
              </a:spcBef>
              <a:spcAft>
                <a:spcPct val="0"/>
              </a:spcAft>
            </a:pPr>
            <a:endParaRPr lang="en-GB" sz="1650">
              <a:solidFill>
                <a:srgbClr val="000000"/>
              </a:solidFill>
              <a:latin typeface="Arial" pitchFamily="34" charset="0"/>
              <a:cs typeface="Arial" charset="0"/>
            </a:endParaRPr>
          </a:p>
        </p:txBody>
      </p:sp>
      <p:sp>
        <p:nvSpPr>
          <p:cNvPr id="9" name="Title 1">
            <a:extLst>
              <a:ext uri="{FF2B5EF4-FFF2-40B4-BE49-F238E27FC236}">
                <a16:creationId xmlns:a16="http://schemas.microsoft.com/office/drawing/2014/main" id="{3DB5C412-1021-388F-7934-144E779A5733}"/>
              </a:ext>
            </a:extLst>
          </p:cNvPr>
          <p:cNvSpPr>
            <a:spLocks noGrp="1"/>
          </p:cNvSpPr>
          <p:nvPr>
            <p:ph type="title"/>
          </p:nvPr>
        </p:nvSpPr>
        <p:spPr>
          <a:xfrm>
            <a:off x="899592" y="1059582"/>
            <a:ext cx="7543800" cy="400050"/>
          </a:xfrm>
        </p:spPr>
        <p:txBody>
          <a:bodyPr/>
          <a:lstStyle/>
          <a:p>
            <a:pPr algn="ctr"/>
            <a:r>
              <a:rPr lang="da-DK" sz="2400" dirty="0"/>
              <a:t>Plenipotentiary Conference</a:t>
            </a:r>
          </a:p>
        </p:txBody>
      </p:sp>
      <p:pic>
        <p:nvPicPr>
          <p:cNvPr id="3074" name="Picture 2" descr="ITU Plenipotentiary Conference 2022 - EUTELSAT IGO">
            <a:extLst>
              <a:ext uri="{FF2B5EF4-FFF2-40B4-BE49-F238E27FC236}">
                <a16:creationId xmlns:a16="http://schemas.microsoft.com/office/drawing/2014/main" id="{887A794C-87B8-0CDF-1447-DCA92DBB0298}"/>
              </a:ext>
            </a:extLst>
          </p:cNvPr>
          <p:cNvPicPr>
            <a:picLocks noGrp="1" noChangeAspect="1" noChangeArrowheads="1"/>
          </p:cNvPicPr>
          <p:nvPr>
            <p:ph idx="1"/>
          </p:nvPr>
        </p:nvPicPr>
        <p:blipFill>
          <a:blip r:embed="rId5" cstate="email">
            <a:extLst>
              <a:ext uri="{28A0092B-C50C-407E-A947-70E740481C1C}">
                <a14:useLocalDpi xmlns:a14="http://schemas.microsoft.com/office/drawing/2010/main" val="0"/>
              </a:ext>
            </a:extLst>
          </a:blip>
          <a:srcRect/>
          <a:stretch>
            <a:fillRect/>
          </a:stretch>
        </p:blipFill>
        <p:spPr bwMode="auto">
          <a:xfrm>
            <a:off x="3754749" y="1586594"/>
            <a:ext cx="5389251" cy="3556906"/>
          </a:xfrm>
          <a:prstGeom prst="rect">
            <a:avLst/>
          </a:prstGeom>
          <a:noFill/>
          <a:extLst>
            <a:ext uri="{909E8E84-426E-40DD-AFC4-6F175D3DCCD1}">
              <a14:hiddenFill xmlns:a14="http://schemas.microsoft.com/office/drawing/2010/main">
                <a:solidFill>
                  <a:srgbClr val="FFFFFF"/>
                </a:solidFill>
              </a14:hiddenFill>
            </a:ext>
          </a:extLst>
        </p:spPr>
      </p:pic>
      <p:sp>
        <p:nvSpPr>
          <p:cNvPr id="2" name="Content Placeholder 4">
            <a:extLst>
              <a:ext uri="{FF2B5EF4-FFF2-40B4-BE49-F238E27FC236}">
                <a16:creationId xmlns:a16="http://schemas.microsoft.com/office/drawing/2014/main" id="{A5702A90-FEE3-0E92-8602-88D19A061088}"/>
              </a:ext>
            </a:extLst>
          </p:cNvPr>
          <p:cNvSpPr txBox="1">
            <a:spLocks/>
          </p:cNvSpPr>
          <p:nvPr/>
        </p:nvSpPr>
        <p:spPr bwMode="auto">
          <a:xfrm>
            <a:off x="212241" y="1831522"/>
            <a:ext cx="3303845" cy="28575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57175" indent="-257175" algn="l" rtl="0" eaLnBrk="0" fontAlgn="base" hangingPunct="0">
              <a:spcBef>
                <a:spcPct val="20000"/>
              </a:spcBef>
              <a:spcAft>
                <a:spcPct val="0"/>
              </a:spcAft>
              <a:buChar char="•"/>
              <a:defRPr sz="1650">
                <a:solidFill>
                  <a:schemeClr val="tx1"/>
                </a:solidFill>
                <a:latin typeface="+mn-lt"/>
                <a:ea typeface="+mn-ea"/>
                <a:cs typeface="+mn-cs"/>
              </a:defRPr>
            </a:lvl1pPr>
            <a:lvl2pPr marL="557213" indent="-214313" algn="l" rtl="0" eaLnBrk="0" fontAlgn="base" hangingPunct="0">
              <a:spcBef>
                <a:spcPct val="20000"/>
              </a:spcBef>
              <a:spcAft>
                <a:spcPct val="0"/>
              </a:spcAft>
              <a:buChar char="–"/>
              <a:defRPr sz="1500">
                <a:solidFill>
                  <a:schemeClr val="tx1"/>
                </a:solidFill>
                <a:latin typeface="+mn-lt"/>
              </a:defRPr>
            </a:lvl2pPr>
            <a:lvl3pPr marL="857250" indent="-171450" algn="l" rtl="0" eaLnBrk="0" fontAlgn="base" hangingPunct="0">
              <a:spcBef>
                <a:spcPct val="20000"/>
              </a:spcBef>
              <a:spcAft>
                <a:spcPct val="0"/>
              </a:spcAft>
              <a:buChar char="•"/>
              <a:defRPr>
                <a:solidFill>
                  <a:schemeClr val="tx1"/>
                </a:solidFill>
                <a:latin typeface="+mn-lt"/>
              </a:defRPr>
            </a:lvl3pPr>
            <a:lvl4pPr marL="1200150" indent="-171450" algn="l" rtl="0" eaLnBrk="0" fontAlgn="base" hangingPunct="0">
              <a:spcBef>
                <a:spcPct val="20000"/>
              </a:spcBef>
              <a:spcAft>
                <a:spcPct val="0"/>
              </a:spcAft>
              <a:buChar char="–"/>
              <a:defRPr sz="1200">
                <a:solidFill>
                  <a:schemeClr val="tx1"/>
                </a:solidFill>
                <a:latin typeface="+mn-lt"/>
              </a:defRPr>
            </a:lvl4pPr>
            <a:lvl5pPr marL="1543050" indent="-171450" algn="l" rtl="0" eaLnBrk="0" fontAlgn="base" hangingPunct="0">
              <a:spcBef>
                <a:spcPct val="20000"/>
              </a:spcBef>
              <a:spcAft>
                <a:spcPct val="0"/>
              </a:spcAft>
              <a:buChar char="»"/>
              <a:defRPr sz="1050">
                <a:solidFill>
                  <a:schemeClr val="tx1"/>
                </a:solidFill>
                <a:latin typeface="+mn-lt"/>
              </a:defRPr>
            </a:lvl5pPr>
            <a:lvl6pPr marL="1885950" indent="-171450" algn="l" rtl="0" fontAlgn="base">
              <a:spcBef>
                <a:spcPct val="20000"/>
              </a:spcBef>
              <a:spcAft>
                <a:spcPct val="0"/>
              </a:spcAft>
              <a:buChar char="»"/>
              <a:defRPr sz="1050">
                <a:solidFill>
                  <a:schemeClr val="tx1"/>
                </a:solidFill>
                <a:latin typeface="+mn-lt"/>
              </a:defRPr>
            </a:lvl6pPr>
            <a:lvl7pPr marL="2228850" indent="-171450" algn="l" rtl="0" fontAlgn="base">
              <a:spcBef>
                <a:spcPct val="20000"/>
              </a:spcBef>
              <a:spcAft>
                <a:spcPct val="0"/>
              </a:spcAft>
              <a:buChar char="»"/>
              <a:defRPr sz="1050">
                <a:solidFill>
                  <a:schemeClr val="tx1"/>
                </a:solidFill>
                <a:latin typeface="+mn-lt"/>
              </a:defRPr>
            </a:lvl7pPr>
            <a:lvl8pPr marL="2571750" indent="-171450" algn="l" rtl="0" fontAlgn="base">
              <a:spcBef>
                <a:spcPct val="20000"/>
              </a:spcBef>
              <a:spcAft>
                <a:spcPct val="0"/>
              </a:spcAft>
              <a:buChar char="»"/>
              <a:defRPr sz="1050">
                <a:solidFill>
                  <a:schemeClr val="tx1"/>
                </a:solidFill>
                <a:latin typeface="+mn-lt"/>
              </a:defRPr>
            </a:lvl8pPr>
            <a:lvl9pPr marL="2914650" indent="-171450" algn="l" rtl="0" fontAlgn="base">
              <a:spcBef>
                <a:spcPct val="20000"/>
              </a:spcBef>
              <a:spcAft>
                <a:spcPct val="0"/>
              </a:spcAft>
              <a:buChar char="»"/>
              <a:defRPr sz="1050">
                <a:solidFill>
                  <a:schemeClr val="tx1"/>
                </a:solidFill>
                <a:latin typeface="+mn-lt"/>
              </a:defRPr>
            </a:lvl9pPr>
          </a:lstStyle>
          <a:p>
            <a:pPr defTabSz="914400"/>
            <a:r>
              <a:rPr lang="en-GB" b="1" kern="0" dirty="0">
                <a:solidFill>
                  <a:srgbClr val="101E84"/>
                </a:solidFill>
              </a:rPr>
              <a:t>Highest level governance meeting </a:t>
            </a:r>
            <a:r>
              <a:rPr lang="en-GB" kern="0" dirty="0">
                <a:solidFill>
                  <a:srgbClr val="101E84"/>
                </a:solidFill>
              </a:rPr>
              <a:t>of ITU</a:t>
            </a:r>
          </a:p>
          <a:p>
            <a:pPr defTabSz="914400"/>
            <a:r>
              <a:rPr lang="en-GB" kern="0" dirty="0">
                <a:solidFill>
                  <a:srgbClr val="101E84"/>
                </a:solidFill>
              </a:rPr>
              <a:t>Sets </a:t>
            </a:r>
            <a:r>
              <a:rPr lang="en-GB" b="1" kern="0" dirty="0">
                <a:solidFill>
                  <a:srgbClr val="101E84"/>
                </a:solidFill>
              </a:rPr>
              <a:t>strategy </a:t>
            </a:r>
            <a:r>
              <a:rPr lang="en-GB" kern="0" dirty="0">
                <a:solidFill>
                  <a:srgbClr val="101E84"/>
                </a:solidFill>
              </a:rPr>
              <a:t>for all sectors</a:t>
            </a:r>
          </a:p>
          <a:p>
            <a:pPr defTabSz="914400"/>
            <a:r>
              <a:rPr lang="en-GB" kern="0" dirty="0">
                <a:solidFill>
                  <a:srgbClr val="101E84"/>
                </a:solidFill>
              </a:rPr>
              <a:t>Issues range from policy to finance and organisational </a:t>
            </a:r>
          </a:p>
          <a:p>
            <a:pPr defTabSz="914400"/>
            <a:r>
              <a:rPr lang="en-GB" kern="0" dirty="0">
                <a:solidFill>
                  <a:srgbClr val="101E84"/>
                </a:solidFill>
              </a:rPr>
              <a:t>Potentially can amend ITU </a:t>
            </a:r>
            <a:r>
              <a:rPr lang="en-GB" b="1" kern="0" dirty="0">
                <a:solidFill>
                  <a:srgbClr val="101E84"/>
                </a:solidFill>
              </a:rPr>
              <a:t>Constitution</a:t>
            </a:r>
          </a:p>
          <a:p>
            <a:pPr defTabSz="914400"/>
            <a:r>
              <a:rPr lang="en-GB" b="1" kern="0" dirty="0">
                <a:solidFill>
                  <a:srgbClr val="101E84"/>
                </a:solidFill>
              </a:rPr>
              <a:t>Elections </a:t>
            </a:r>
            <a:r>
              <a:rPr lang="en-GB" kern="0" dirty="0">
                <a:solidFill>
                  <a:srgbClr val="101E84"/>
                </a:solidFill>
              </a:rPr>
              <a:t>of ITU Leadership (five positions)</a:t>
            </a:r>
          </a:p>
        </p:txBody>
      </p:sp>
    </p:spTree>
    <p:extLst>
      <p:ext uri="{BB962C8B-B14F-4D97-AF65-F5344CB8AC3E}">
        <p14:creationId xmlns:p14="http://schemas.microsoft.com/office/powerpoint/2010/main" val="5617920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618913" y="180426"/>
            <a:ext cx="1948786" cy="573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a:extLst>
              <a:ext uri="{FF2B5EF4-FFF2-40B4-BE49-F238E27FC236}">
                <a16:creationId xmlns:a16="http://schemas.microsoft.com/office/drawing/2014/main" id="{8C50E82D-B2D7-B275-3BE0-EC43D74F421E}"/>
              </a:ext>
            </a:extLst>
          </p:cNvPr>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a:stretch/>
        </p:blipFill>
        <p:spPr bwMode="auto">
          <a:xfrm>
            <a:off x="143508" y="8558"/>
            <a:ext cx="702078" cy="91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a:extLst>
              <a:ext uri="{FF2B5EF4-FFF2-40B4-BE49-F238E27FC236}">
                <a16:creationId xmlns:a16="http://schemas.microsoft.com/office/drawing/2014/main" id="{68F13393-1C67-77AD-C22E-B4C864B23B85}"/>
              </a:ext>
            </a:extLst>
          </p:cNvPr>
          <p:cNvSpPr/>
          <p:nvPr/>
        </p:nvSpPr>
        <p:spPr bwMode="auto">
          <a:xfrm>
            <a:off x="6300192" y="249492"/>
            <a:ext cx="2430270" cy="648072"/>
          </a:xfrm>
          <a:prstGeom prst="rect">
            <a:avLst/>
          </a:prstGeom>
          <a:solidFill>
            <a:srgbClr val="FFFFFF"/>
          </a:solidFill>
          <a:ln w="9525" cap="flat" cmpd="sng" algn="ctr">
            <a:solidFill>
              <a:srgbClr val="FFFFFF"/>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685800" eaLnBrk="0" fontAlgn="base" hangingPunct="0">
              <a:spcBef>
                <a:spcPct val="0"/>
              </a:spcBef>
              <a:spcAft>
                <a:spcPct val="0"/>
              </a:spcAft>
            </a:pPr>
            <a:endParaRPr lang="en-GB" sz="1650">
              <a:solidFill>
                <a:srgbClr val="000000"/>
              </a:solidFill>
              <a:latin typeface="Arial" pitchFamily="34" charset="0"/>
              <a:cs typeface="Arial" charset="0"/>
            </a:endParaRPr>
          </a:p>
        </p:txBody>
      </p:sp>
      <p:sp>
        <p:nvSpPr>
          <p:cNvPr id="9" name="Title 1">
            <a:extLst>
              <a:ext uri="{FF2B5EF4-FFF2-40B4-BE49-F238E27FC236}">
                <a16:creationId xmlns:a16="http://schemas.microsoft.com/office/drawing/2014/main" id="{3DB5C412-1021-388F-7934-144E779A5733}"/>
              </a:ext>
            </a:extLst>
          </p:cNvPr>
          <p:cNvSpPr>
            <a:spLocks noGrp="1"/>
          </p:cNvSpPr>
          <p:nvPr>
            <p:ph type="title"/>
          </p:nvPr>
        </p:nvSpPr>
        <p:spPr>
          <a:xfrm>
            <a:off x="899592" y="1059582"/>
            <a:ext cx="7543800" cy="400050"/>
          </a:xfrm>
        </p:spPr>
        <p:txBody>
          <a:bodyPr/>
          <a:lstStyle/>
          <a:p>
            <a:pPr algn="ctr"/>
            <a:r>
              <a:rPr lang="da-DK" sz="2400" dirty="0"/>
              <a:t>ITU Council</a:t>
            </a:r>
          </a:p>
        </p:txBody>
      </p:sp>
      <p:sp>
        <p:nvSpPr>
          <p:cNvPr id="2" name="Content Placeholder 4">
            <a:extLst>
              <a:ext uri="{FF2B5EF4-FFF2-40B4-BE49-F238E27FC236}">
                <a16:creationId xmlns:a16="http://schemas.microsoft.com/office/drawing/2014/main" id="{A5702A90-FEE3-0E92-8602-88D19A061088}"/>
              </a:ext>
            </a:extLst>
          </p:cNvPr>
          <p:cNvSpPr txBox="1">
            <a:spLocks/>
          </p:cNvSpPr>
          <p:nvPr/>
        </p:nvSpPr>
        <p:spPr bwMode="auto">
          <a:xfrm>
            <a:off x="212241" y="1831522"/>
            <a:ext cx="3303845" cy="28575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57175" indent="-257175" algn="l" rtl="0" eaLnBrk="0" fontAlgn="base" hangingPunct="0">
              <a:spcBef>
                <a:spcPct val="20000"/>
              </a:spcBef>
              <a:spcAft>
                <a:spcPct val="0"/>
              </a:spcAft>
              <a:buChar char="•"/>
              <a:defRPr sz="1650">
                <a:solidFill>
                  <a:schemeClr val="tx1"/>
                </a:solidFill>
                <a:latin typeface="+mn-lt"/>
                <a:ea typeface="+mn-ea"/>
                <a:cs typeface="+mn-cs"/>
              </a:defRPr>
            </a:lvl1pPr>
            <a:lvl2pPr marL="557213" indent="-214313" algn="l" rtl="0" eaLnBrk="0" fontAlgn="base" hangingPunct="0">
              <a:spcBef>
                <a:spcPct val="20000"/>
              </a:spcBef>
              <a:spcAft>
                <a:spcPct val="0"/>
              </a:spcAft>
              <a:buChar char="–"/>
              <a:defRPr sz="1500">
                <a:solidFill>
                  <a:schemeClr val="tx1"/>
                </a:solidFill>
                <a:latin typeface="+mn-lt"/>
              </a:defRPr>
            </a:lvl2pPr>
            <a:lvl3pPr marL="857250" indent="-171450" algn="l" rtl="0" eaLnBrk="0" fontAlgn="base" hangingPunct="0">
              <a:spcBef>
                <a:spcPct val="20000"/>
              </a:spcBef>
              <a:spcAft>
                <a:spcPct val="0"/>
              </a:spcAft>
              <a:buChar char="•"/>
              <a:defRPr>
                <a:solidFill>
                  <a:schemeClr val="tx1"/>
                </a:solidFill>
                <a:latin typeface="+mn-lt"/>
              </a:defRPr>
            </a:lvl3pPr>
            <a:lvl4pPr marL="1200150" indent="-171450" algn="l" rtl="0" eaLnBrk="0" fontAlgn="base" hangingPunct="0">
              <a:spcBef>
                <a:spcPct val="20000"/>
              </a:spcBef>
              <a:spcAft>
                <a:spcPct val="0"/>
              </a:spcAft>
              <a:buChar char="–"/>
              <a:defRPr sz="1200">
                <a:solidFill>
                  <a:schemeClr val="tx1"/>
                </a:solidFill>
                <a:latin typeface="+mn-lt"/>
              </a:defRPr>
            </a:lvl4pPr>
            <a:lvl5pPr marL="1543050" indent="-171450" algn="l" rtl="0" eaLnBrk="0" fontAlgn="base" hangingPunct="0">
              <a:spcBef>
                <a:spcPct val="20000"/>
              </a:spcBef>
              <a:spcAft>
                <a:spcPct val="0"/>
              </a:spcAft>
              <a:buChar char="»"/>
              <a:defRPr sz="1050">
                <a:solidFill>
                  <a:schemeClr val="tx1"/>
                </a:solidFill>
                <a:latin typeface="+mn-lt"/>
              </a:defRPr>
            </a:lvl5pPr>
            <a:lvl6pPr marL="1885950" indent="-171450" algn="l" rtl="0" fontAlgn="base">
              <a:spcBef>
                <a:spcPct val="20000"/>
              </a:spcBef>
              <a:spcAft>
                <a:spcPct val="0"/>
              </a:spcAft>
              <a:buChar char="»"/>
              <a:defRPr sz="1050">
                <a:solidFill>
                  <a:schemeClr val="tx1"/>
                </a:solidFill>
                <a:latin typeface="+mn-lt"/>
              </a:defRPr>
            </a:lvl6pPr>
            <a:lvl7pPr marL="2228850" indent="-171450" algn="l" rtl="0" fontAlgn="base">
              <a:spcBef>
                <a:spcPct val="20000"/>
              </a:spcBef>
              <a:spcAft>
                <a:spcPct val="0"/>
              </a:spcAft>
              <a:buChar char="»"/>
              <a:defRPr sz="1050">
                <a:solidFill>
                  <a:schemeClr val="tx1"/>
                </a:solidFill>
                <a:latin typeface="+mn-lt"/>
              </a:defRPr>
            </a:lvl7pPr>
            <a:lvl8pPr marL="2571750" indent="-171450" algn="l" rtl="0" fontAlgn="base">
              <a:spcBef>
                <a:spcPct val="20000"/>
              </a:spcBef>
              <a:spcAft>
                <a:spcPct val="0"/>
              </a:spcAft>
              <a:buChar char="»"/>
              <a:defRPr sz="1050">
                <a:solidFill>
                  <a:schemeClr val="tx1"/>
                </a:solidFill>
                <a:latin typeface="+mn-lt"/>
              </a:defRPr>
            </a:lvl8pPr>
            <a:lvl9pPr marL="2914650" indent="-171450" algn="l" rtl="0" fontAlgn="base">
              <a:spcBef>
                <a:spcPct val="20000"/>
              </a:spcBef>
              <a:spcAft>
                <a:spcPct val="0"/>
              </a:spcAft>
              <a:buChar char="»"/>
              <a:defRPr sz="1050">
                <a:solidFill>
                  <a:schemeClr val="tx1"/>
                </a:solidFill>
                <a:latin typeface="+mn-lt"/>
              </a:defRPr>
            </a:lvl9pPr>
          </a:lstStyle>
          <a:p>
            <a:pPr defTabSz="914400"/>
            <a:r>
              <a:rPr lang="en-GB" kern="0" dirty="0">
                <a:solidFill>
                  <a:srgbClr val="101E84"/>
                </a:solidFill>
              </a:rPr>
              <a:t>Council is responsible for </a:t>
            </a:r>
            <a:r>
              <a:rPr lang="en-GB" b="1" kern="0" dirty="0">
                <a:solidFill>
                  <a:srgbClr val="101E84"/>
                </a:solidFill>
              </a:rPr>
              <a:t>Governance in between PPs</a:t>
            </a:r>
            <a:endParaRPr lang="en-GB" kern="0" dirty="0">
              <a:solidFill>
                <a:srgbClr val="101E84"/>
              </a:solidFill>
            </a:endParaRPr>
          </a:p>
          <a:p>
            <a:pPr defTabSz="914400"/>
            <a:r>
              <a:rPr lang="en-GB" kern="0" dirty="0">
                <a:solidFill>
                  <a:srgbClr val="101E84"/>
                </a:solidFill>
              </a:rPr>
              <a:t>48 Member States, </a:t>
            </a:r>
            <a:r>
              <a:rPr lang="en-GB" b="1" kern="0" dirty="0">
                <a:solidFill>
                  <a:srgbClr val="101E84"/>
                </a:solidFill>
              </a:rPr>
              <a:t>13</a:t>
            </a:r>
            <a:r>
              <a:rPr lang="en-GB" kern="0" dirty="0">
                <a:solidFill>
                  <a:srgbClr val="101E84"/>
                </a:solidFill>
              </a:rPr>
              <a:t> from CEPT</a:t>
            </a:r>
          </a:p>
          <a:p>
            <a:pPr defTabSz="914400"/>
            <a:r>
              <a:rPr lang="en-GB" kern="0" dirty="0">
                <a:solidFill>
                  <a:srgbClr val="101E84"/>
                </a:solidFill>
              </a:rPr>
              <a:t>Meets annually for 2 weeks</a:t>
            </a:r>
          </a:p>
          <a:p>
            <a:pPr defTabSz="914400"/>
            <a:r>
              <a:rPr lang="en-GB" kern="0" dirty="0">
                <a:solidFill>
                  <a:srgbClr val="101E84"/>
                </a:solidFill>
              </a:rPr>
              <a:t>Council </a:t>
            </a:r>
            <a:r>
              <a:rPr lang="en-GB" b="1" kern="0" dirty="0">
                <a:solidFill>
                  <a:srgbClr val="101E84"/>
                </a:solidFill>
              </a:rPr>
              <a:t>Working Groups </a:t>
            </a:r>
            <a:r>
              <a:rPr lang="en-GB" kern="0" dirty="0">
                <a:solidFill>
                  <a:srgbClr val="101E84"/>
                </a:solidFill>
              </a:rPr>
              <a:t>and Expert Groups meet two fortnights a year </a:t>
            </a:r>
          </a:p>
          <a:p>
            <a:pPr defTabSz="914400"/>
            <a:r>
              <a:rPr lang="en-GB" kern="0" dirty="0">
                <a:solidFill>
                  <a:srgbClr val="101E84"/>
                </a:solidFill>
              </a:rPr>
              <a:t>Observers can attend Council and participate fully in CWGs</a:t>
            </a:r>
          </a:p>
          <a:p>
            <a:pPr defTabSz="914400"/>
            <a:endParaRPr lang="en-GB" kern="0" dirty="0">
              <a:solidFill>
                <a:srgbClr val="101E84"/>
              </a:solidFill>
            </a:endParaRPr>
          </a:p>
        </p:txBody>
      </p:sp>
      <p:pic>
        <p:nvPicPr>
          <p:cNvPr id="6" name="Picture 5" descr="A group of people in a room">
            <a:extLst>
              <a:ext uri="{FF2B5EF4-FFF2-40B4-BE49-F238E27FC236}">
                <a16:creationId xmlns:a16="http://schemas.microsoft.com/office/drawing/2014/main" id="{D0BE7393-B50B-1F0A-492A-D0993500396E}"/>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819462" y="1583872"/>
            <a:ext cx="5336102" cy="3559628"/>
          </a:xfrm>
          <a:prstGeom prst="rect">
            <a:avLst/>
          </a:prstGeom>
        </p:spPr>
      </p:pic>
    </p:spTree>
    <p:extLst>
      <p:ext uri="{BB962C8B-B14F-4D97-AF65-F5344CB8AC3E}">
        <p14:creationId xmlns:p14="http://schemas.microsoft.com/office/powerpoint/2010/main" val="31417522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3507" y="1670552"/>
            <a:ext cx="5124791" cy="3223455"/>
          </a:xfrm>
        </p:spPr>
        <p:txBody>
          <a:bodyPr/>
          <a:lstStyle/>
          <a:p>
            <a:pPr>
              <a:buClr>
                <a:srgbClr val="FF0000"/>
              </a:buClr>
            </a:pPr>
            <a:r>
              <a:rPr lang="en-GB" dirty="0">
                <a:solidFill>
                  <a:srgbClr val="333399"/>
                </a:solidFill>
              </a:rPr>
              <a:t>Prepares </a:t>
            </a:r>
            <a:r>
              <a:rPr lang="en-GB" b="1" dirty="0">
                <a:solidFill>
                  <a:srgbClr val="333399"/>
                </a:solidFill>
              </a:rPr>
              <a:t>European Common Proposals </a:t>
            </a:r>
            <a:r>
              <a:rPr lang="en-GB" dirty="0">
                <a:solidFill>
                  <a:srgbClr val="333399"/>
                </a:solidFill>
              </a:rPr>
              <a:t>and co-ordinates members’ positions for the PP, WTDC, WTSA (and their inter-regional preparation)</a:t>
            </a:r>
          </a:p>
          <a:p>
            <a:pPr>
              <a:buClr>
                <a:srgbClr val="FF0000"/>
              </a:buClr>
            </a:pPr>
            <a:r>
              <a:rPr lang="en-GB" dirty="0">
                <a:solidFill>
                  <a:srgbClr val="333399"/>
                </a:solidFill>
              </a:rPr>
              <a:t>Plays a role (alongside other RTOs) in communicating European views to </a:t>
            </a:r>
            <a:r>
              <a:rPr lang="en-GB" b="1" dirty="0">
                <a:solidFill>
                  <a:srgbClr val="333399"/>
                </a:solidFill>
              </a:rPr>
              <a:t>Council</a:t>
            </a:r>
          </a:p>
          <a:p>
            <a:pPr>
              <a:buClr>
                <a:srgbClr val="FF0000"/>
              </a:buClr>
            </a:pPr>
            <a:r>
              <a:rPr lang="en-GB" b="1" dirty="0">
                <a:solidFill>
                  <a:srgbClr val="333399"/>
                </a:solidFill>
              </a:rPr>
              <a:t>Project Teams on ITU-T and D </a:t>
            </a:r>
            <a:r>
              <a:rPr lang="en-GB" dirty="0">
                <a:solidFill>
                  <a:srgbClr val="333399"/>
                </a:solidFill>
              </a:rPr>
              <a:t>have broadened their activity to Study Groups and other sectoral meetings</a:t>
            </a:r>
          </a:p>
          <a:p>
            <a:pPr>
              <a:buClr>
                <a:srgbClr val="FF0000"/>
              </a:buClr>
            </a:pPr>
            <a:r>
              <a:rPr lang="en-GB" dirty="0">
                <a:solidFill>
                  <a:srgbClr val="333399"/>
                </a:solidFill>
              </a:rPr>
              <a:t>Correspondence Group for </a:t>
            </a:r>
            <a:r>
              <a:rPr lang="en-GB" b="1" dirty="0">
                <a:solidFill>
                  <a:srgbClr val="333399"/>
                </a:solidFill>
              </a:rPr>
              <a:t>WTPF</a:t>
            </a:r>
            <a:endParaRPr lang="en-GB" dirty="0">
              <a:solidFill>
                <a:srgbClr val="333399"/>
              </a:solidFill>
            </a:endParaRPr>
          </a:p>
          <a:p>
            <a:pPr>
              <a:buClr>
                <a:srgbClr val="FF0000"/>
              </a:buClr>
            </a:pPr>
            <a:r>
              <a:rPr lang="en-GB" dirty="0">
                <a:solidFill>
                  <a:srgbClr val="333399"/>
                </a:solidFill>
              </a:rPr>
              <a:t>Shortly to establish </a:t>
            </a:r>
            <a:r>
              <a:rPr lang="en-GB" b="1" dirty="0">
                <a:solidFill>
                  <a:srgbClr val="333399"/>
                </a:solidFill>
              </a:rPr>
              <a:t>PTs for PP26</a:t>
            </a:r>
            <a:r>
              <a:rPr lang="en-GB" dirty="0">
                <a:solidFill>
                  <a:srgbClr val="333399"/>
                </a:solidFill>
              </a:rPr>
              <a:t>, to enable strategic preparation through Councils 2025 and 2026</a:t>
            </a:r>
          </a:p>
        </p:txBody>
      </p:sp>
      <p:pic>
        <p:nvPicPr>
          <p:cNvPr id="2050" name="Picture 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618913" y="180426"/>
            <a:ext cx="1948786" cy="573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0" name="Group 9"/>
          <p:cNvGrpSpPr/>
          <p:nvPr/>
        </p:nvGrpSpPr>
        <p:grpSpPr>
          <a:xfrm>
            <a:off x="5492695" y="2180513"/>
            <a:ext cx="2520516" cy="2326782"/>
            <a:chOff x="2557378" y="1491074"/>
            <a:chExt cx="3360688" cy="3102376"/>
          </a:xfrm>
        </p:grpSpPr>
        <p:sp>
          <p:nvSpPr>
            <p:cNvPr id="11" name="Flowchart: Alternate Process 10"/>
            <p:cNvSpPr/>
            <p:nvPr/>
          </p:nvSpPr>
          <p:spPr>
            <a:xfrm>
              <a:off x="3037746" y="1491074"/>
              <a:ext cx="2880320" cy="837742"/>
            </a:xfrm>
            <a:prstGeom prst="flowChartAlternateProcess">
              <a:avLst/>
            </a:prstGeom>
            <a:solidFill>
              <a:srgbClr val="1C1CA8"/>
            </a:solidFill>
            <a:ln w="25400" cap="flat" cmpd="sng" algn="ctr">
              <a:solidFill>
                <a:srgbClr val="002D86"/>
              </a:solidFill>
              <a:prstDash val="solid"/>
            </a:ln>
            <a:effectLst/>
          </p:spPr>
          <p:txBody>
            <a:bodyPr rtlCol="0" anchor="ctr"/>
            <a:lstStyle/>
            <a:p>
              <a:pPr algn="ctr" defTabSz="685800">
                <a:defRPr/>
              </a:pPr>
              <a:r>
                <a:rPr lang="en-GB" sz="1050" b="1" kern="0" dirty="0">
                  <a:solidFill>
                    <a:prstClr val="white"/>
                  </a:solidFill>
                  <a:latin typeface="Calibri"/>
                  <a:cs typeface="Arial" charset="0"/>
                </a:rPr>
                <a:t>Com-ITU</a:t>
              </a:r>
            </a:p>
            <a:p>
              <a:pPr defTabSz="685800">
                <a:defRPr/>
              </a:pPr>
              <a:r>
                <a:rPr lang="da-DK" sz="750" b="1" kern="0" dirty="0">
                  <a:solidFill>
                    <a:prstClr val="white"/>
                  </a:solidFill>
                  <a:latin typeface="Calibri"/>
                  <a:cs typeface="Arial" charset="0"/>
                </a:rPr>
                <a:t>Chair:	Mr. Oli Bird (G)</a:t>
              </a:r>
            </a:p>
            <a:p>
              <a:pPr defTabSz="685800">
                <a:defRPr/>
              </a:pPr>
              <a:r>
                <a:rPr lang="da-DK" sz="750" b="1" kern="0" dirty="0">
                  <a:solidFill>
                    <a:prstClr val="white"/>
                  </a:solidFill>
                  <a:latin typeface="Calibri"/>
                  <a:cs typeface="Arial" charset="0"/>
                </a:rPr>
                <a:t>Vice-Chair:	Ms. Inga </a:t>
              </a:r>
              <a:r>
                <a:rPr lang="lt-LT" sz="750" b="1" kern="0" dirty="0">
                  <a:solidFill>
                    <a:prstClr val="white"/>
                  </a:solidFill>
                  <a:latin typeface="Calibri"/>
                  <a:cs typeface="Arial" charset="0"/>
                </a:rPr>
                <a:t>Rimkevičienė</a:t>
              </a:r>
              <a:r>
                <a:rPr lang="da-DK" sz="750" b="1" kern="0" dirty="0">
                  <a:solidFill>
                    <a:prstClr val="white"/>
                  </a:solidFill>
                  <a:latin typeface="Calibri"/>
                  <a:cs typeface="Arial" charset="0"/>
                </a:rPr>
                <a:t> (LTU)</a:t>
              </a:r>
            </a:p>
            <a:p>
              <a:pPr defTabSz="685800">
                <a:defRPr/>
              </a:pPr>
              <a:r>
                <a:rPr lang="da-DK" sz="750" b="1" kern="0" dirty="0">
                  <a:solidFill>
                    <a:prstClr val="white"/>
                  </a:solidFill>
                  <a:latin typeface="Calibri"/>
                  <a:cs typeface="Arial" charset="0"/>
                </a:rPr>
                <a:t>Vice-Chair:	Ms. Susanna Mattsson (S)</a:t>
              </a:r>
              <a:endParaRPr lang="en-GB" sz="750" b="1" kern="0" dirty="0">
                <a:solidFill>
                  <a:prstClr val="white"/>
                </a:solidFill>
                <a:latin typeface="Calibri"/>
                <a:cs typeface="Arial" charset="0"/>
              </a:endParaRPr>
            </a:p>
            <a:p>
              <a:pPr defTabSz="685800">
                <a:defRPr/>
              </a:pPr>
              <a:endParaRPr lang="en-GB" sz="750" b="1" kern="0" dirty="0">
                <a:solidFill>
                  <a:prstClr val="white"/>
                </a:solidFill>
                <a:latin typeface="Calibri"/>
                <a:cs typeface="Arial" charset="0"/>
              </a:endParaRPr>
            </a:p>
          </p:txBody>
        </p:sp>
        <p:sp>
          <p:nvSpPr>
            <p:cNvPr id="12" name="Flowchart: Alternate Process 11"/>
            <p:cNvSpPr/>
            <p:nvPr/>
          </p:nvSpPr>
          <p:spPr>
            <a:xfrm>
              <a:off x="2557378" y="3795329"/>
              <a:ext cx="1939204" cy="798121"/>
            </a:xfrm>
            <a:prstGeom prst="flowChartAlternateProcess">
              <a:avLst/>
            </a:prstGeom>
            <a:solidFill>
              <a:srgbClr val="F79646"/>
            </a:solidFill>
            <a:ln w="25400" cap="flat" cmpd="sng" algn="ctr">
              <a:solidFill>
                <a:srgbClr val="4F81BD">
                  <a:shade val="50000"/>
                </a:srgbClr>
              </a:solidFill>
              <a:prstDash val="solid"/>
            </a:ln>
            <a:effectLst/>
          </p:spPr>
          <p:txBody>
            <a:bodyPr rtlCol="0" anchor="ctr"/>
            <a:lstStyle/>
            <a:p>
              <a:pPr algn="ctr" defTabSz="685800">
                <a:defRPr/>
              </a:pPr>
              <a:r>
                <a:rPr lang="en-GB" sz="1350" kern="0" dirty="0">
                  <a:solidFill>
                    <a:prstClr val="white"/>
                  </a:solidFill>
                  <a:latin typeface="Calibri"/>
                  <a:cs typeface="Arial" charset="0"/>
                </a:rPr>
                <a:t>PT ITU-T</a:t>
              </a:r>
            </a:p>
            <a:p>
              <a:pPr algn="ctr" defTabSz="685800">
                <a:defRPr/>
              </a:pPr>
              <a:r>
                <a:rPr lang="da-DK" sz="750" b="1" kern="0" dirty="0">
                  <a:solidFill>
                    <a:prstClr val="white"/>
                  </a:solidFill>
                  <a:latin typeface="Calibri"/>
                  <a:cs typeface="Arial" charset="0"/>
                </a:rPr>
                <a:t>Chair: Mr. Mihail Ion (ROU)</a:t>
              </a:r>
            </a:p>
          </p:txBody>
        </p:sp>
      </p:grpSp>
      <p:sp>
        <p:nvSpPr>
          <p:cNvPr id="6" name="Flowchart: Alternate Process 5">
            <a:extLst>
              <a:ext uri="{FF2B5EF4-FFF2-40B4-BE49-F238E27FC236}">
                <a16:creationId xmlns:a16="http://schemas.microsoft.com/office/drawing/2014/main" id="{9064C205-A04C-70B0-1EFD-8FB8961BCA00}"/>
              </a:ext>
            </a:extLst>
          </p:cNvPr>
          <p:cNvSpPr/>
          <p:nvPr/>
        </p:nvSpPr>
        <p:spPr>
          <a:xfrm>
            <a:off x="7316622" y="3917376"/>
            <a:ext cx="1454403" cy="598591"/>
          </a:xfrm>
          <a:prstGeom prst="flowChartAlternateProcess">
            <a:avLst/>
          </a:prstGeom>
          <a:solidFill>
            <a:srgbClr val="F79646"/>
          </a:solidFill>
          <a:ln w="25400" cap="flat" cmpd="sng" algn="ctr">
            <a:solidFill>
              <a:srgbClr val="4F81BD">
                <a:shade val="50000"/>
              </a:srgbClr>
            </a:solidFill>
            <a:prstDash val="solid"/>
          </a:ln>
          <a:effectLst/>
        </p:spPr>
        <p:txBody>
          <a:bodyPr rtlCol="0" anchor="ctr"/>
          <a:lstStyle/>
          <a:p>
            <a:pPr algn="ctr" defTabSz="685800">
              <a:defRPr/>
            </a:pPr>
            <a:r>
              <a:rPr lang="en-GB" sz="1350" kern="0" dirty="0">
                <a:solidFill>
                  <a:prstClr val="white"/>
                </a:solidFill>
                <a:latin typeface="Calibri"/>
                <a:cs typeface="Arial" charset="0"/>
              </a:rPr>
              <a:t>PT ITU-D</a:t>
            </a:r>
          </a:p>
          <a:p>
            <a:pPr algn="ctr" defTabSz="685800">
              <a:defRPr/>
            </a:pPr>
            <a:r>
              <a:rPr lang="da-DK" sz="750" b="1" kern="0" dirty="0">
                <a:solidFill>
                  <a:prstClr val="white"/>
                </a:solidFill>
                <a:latin typeface="Calibri"/>
                <a:cs typeface="Arial" charset="0"/>
              </a:rPr>
              <a:t>Chair: Ms. </a:t>
            </a:r>
            <a:r>
              <a:rPr lang="lt-LT" sz="750" b="1" kern="0" dirty="0">
                <a:solidFill>
                  <a:prstClr val="white"/>
                </a:solidFill>
                <a:latin typeface="Calibri"/>
                <a:cs typeface="Arial" charset="0"/>
              </a:rPr>
              <a:t>Inga Rimkevičienė</a:t>
            </a:r>
            <a:r>
              <a:rPr lang="en-GB" sz="750" b="1" kern="0" dirty="0">
                <a:solidFill>
                  <a:prstClr val="white"/>
                </a:solidFill>
                <a:latin typeface="Calibri"/>
                <a:cs typeface="Arial" charset="0"/>
              </a:rPr>
              <a:t> </a:t>
            </a:r>
            <a:r>
              <a:rPr lang="da-DK" sz="750" b="1" kern="0" dirty="0">
                <a:solidFill>
                  <a:prstClr val="white"/>
                </a:solidFill>
                <a:latin typeface="Calibri"/>
                <a:cs typeface="Arial" charset="0"/>
              </a:rPr>
              <a:t>(LTU)</a:t>
            </a:r>
          </a:p>
        </p:txBody>
      </p:sp>
      <p:cxnSp>
        <p:nvCxnSpPr>
          <p:cNvPr id="19" name="Straight Connector 18">
            <a:extLst>
              <a:ext uri="{FF2B5EF4-FFF2-40B4-BE49-F238E27FC236}">
                <a16:creationId xmlns:a16="http://schemas.microsoft.com/office/drawing/2014/main" id="{0453FBAB-4AA6-438C-1572-8528B6367ADE}"/>
              </a:ext>
            </a:extLst>
          </p:cNvPr>
          <p:cNvCxnSpPr>
            <a:cxnSpLocks/>
          </p:cNvCxnSpPr>
          <p:nvPr/>
        </p:nvCxnSpPr>
        <p:spPr>
          <a:xfrm>
            <a:off x="7070345" y="2813582"/>
            <a:ext cx="0" cy="772271"/>
          </a:xfrm>
          <a:prstGeom prst="line">
            <a:avLst/>
          </a:prstGeom>
          <a:noFill/>
          <a:ln w="9525" cap="flat" cmpd="sng" algn="ctr">
            <a:solidFill>
              <a:srgbClr val="4F81BD">
                <a:shade val="95000"/>
                <a:satMod val="105000"/>
              </a:srgbClr>
            </a:solidFill>
            <a:prstDash val="solid"/>
          </a:ln>
          <a:effectLst/>
        </p:spPr>
      </p:cxnSp>
      <p:cxnSp>
        <p:nvCxnSpPr>
          <p:cNvPr id="30" name="Straight Connector 29">
            <a:extLst>
              <a:ext uri="{FF2B5EF4-FFF2-40B4-BE49-F238E27FC236}">
                <a16:creationId xmlns:a16="http://schemas.microsoft.com/office/drawing/2014/main" id="{112792DA-F545-BD4C-2947-F9B71E3279BB}"/>
              </a:ext>
            </a:extLst>
          </p:cNvPr>
          <p:cNvCxnSpPr>
            <a:cxnSpLocks/>
          </p:cNvCxnSpPr>
          <p:nvPr/>
        </p:nvCxnSpPr>
        <p:spPr>
          <a:xfrm flipH="1">
            <a:off x="7070345" y="3585853"/>
            <a:ext cx="859179" cy="0"/>
          </a:xfrm>
          <a:prstGeom prst="line">
            <a:avLst/>
          </a:prstGeom>
          <a:noFill/>
          <a:ln w="9525" cap="flat" cmpd="sng" algn="ctr">
            <a:solidFill>
              <a:srgbClr val="4F81BD">
                <a:shade val="95000"/>
                <a:satMod val="105000"/>
              </a:srgbClr>
            </a:solidFill>
            <a:prstDash val="solid"/>
          </a:ln>
          <a:effectLst/>
        </p:spPr>
      </p:cxnSp>
      <p:cxnSp>
        <p:nvCxnSpPr>
          <p:cNvPr id="32" name="Straight Connector 31">
            <a:extLst>
              <a:ext uri="{FF2B5EF4-FFF2-40B4-BE49-F238E27FC236}">
                <a16:creationId xmlns:a16="http://schemas.microsoft.com/office/drawing/2014/main" id="{1EEC8F91-4692-5551-A0E2-503CAB073756}"/>
              </a:ext>
            </a:extLst>
          </p:cNvPr>
          <p:cNvCxnSpPr>
            <a:cxnSpLocks/>
          </p:cNvCxnSpPr>
          <p:nvPr/>
        </p:nvCxnSpPr>
        <p:spPr>
          <a:xfrm flipH="1">
            <a:off x="6211166" y="3585853"/>
            <a:ext cx="859179" cy="0"/>
          </a:xfrm>
          <a:prstGeom prst="line">
            <a:avLst/>
          </a:prstGeom>
          <a:noFill/>
          <a:ln w="9525" cap="flat" cmpd="sng" algn="ctr">
            <a:solidFill>
              <a:srgbClr val="4F81BD">
                <a:shade val="95000"/>
                <a:satMod val="105000"/>
              </a:srgbClr>
            </a:solidFill>
            <a:prstDash val="solid"/>
          </a:ln>
          <a:effectLst/>
        </p:spPr>
      </p:cxnSp>
      <p:cxnSp>
        <p:nvCxnSpPr>
          <p:cNvPr id="33" name="Straight Connector 32">
            <a:extLst>
              <a:ext uri="{FF2B5EF4-FFF2-40B4-BE49-F238E27FC236}">
                <a16:creationId xmlns:a16="http://schemas.microsoft.com/office/drawing/2014/main" id="{2216B3D5-9EEF-D0E4-0EE7-D0A3F15AD193}"/>
              </a:ext>
            </a:extLst>
          </p:cNvPr>
          <p:cNvCxnSpPr>
            <a:cxnSpLocks/>
          </p:cNvCxnSpPr>
          <p:nvPr/>
        </p:nvCxnSpPr>
        <p:spPr>
          <a:xfrm flipV="1">
            <a:off x="7929524" y="3585853"/>
            <a:ext cx="0" cy="331523"/>
          </a:xfrm>
          <a:prstGeom prst="line">
            <a:avLst/>
          </a:prstGeom>
          <a:noFill/>
          <a:ln w="9525" cap="flat" cmpd="sng" algn="ctr">
            <a:solidFill>
              <a:srgbClr val="4F81BD">
                <a:shade val="95000"/>
                <a:satMod val="105000"/>
              </a:srgbClr>
            </a:solidFill>
            <a:prstDash val="solid"/>
          </a:ln>
          <a:effectLst/>
        </p:spPr>
      </p:cxnSp>
      <p:cxnSp>
        <p:nvCxnSpPr>
          <p:cNvPr id="37" name="Straight Connector 36">
            <a:extLst>
              <a:ext uri="{FF2B5EF4-FFF2-40B4-BE49-F238E27FC236}">
                <a16:creationId xmlns:a16="http://schemas.microsoft.com/office/drawing/2014/main" id="{2FE50F8A-F347-BB56-1EC9-EFD6CD3BC2D5}"/>
              </a:ext>
            </a:extLst>
          </p:cNvPr>
          <p:cNvCxnSpPr>
            <a:cxnSpLocks/>
          </p:cNvCxnSpPr>
          <p:nvPr/>
        </p:nvCxnSpPr>
        <p:spPr>
          <a:xfrm flipV="1">
            <a:off x="6211166" y="3585853"/>
            <a:ext cx="0" cy="331523"/>
          </a:xfrm>
          <a:prstGeom prst="line">
            <a:avLst/>
          </a:prstGeom>
          <a:noFill/>
          <a:ln w="9525" cap="flat" cmpd="sng" algn="ctr">
            <a:solidFill>
              <a:srgbClr val="4F81BD">
                <a:shade val="95000"/>
                <a:satMod val="105000"/>
              </a:srgbClr>
            </a:solidFill>
            <a:prstDash val="solid"/>
          </a:ln>
          <a:effectLst/>
        </p:spPr>
      </p:cxnSp>
      <p:sp>
        <p:nvSpPr>
          <p:cNvPr id="38" name="Flowchart: Alternate Process 37">
            <a:extLst>
              <a:ext uri="{FF2B5EF4-FFF2-40B4-BE49-F238E27FC236}">
                <a16:creationId xmlns:a16="http://schemas.microsoft.com/office/drawing/2014/main" id="{8EC3C3CB-6557-ADF4-7EF2-52DF56DCE83E}"/>
              </a:ext>
            </a:extLst>
          </p:cNvPr>
          <p:cNvSpPr/>
          <p:nvPr/>
        </p:nvSpPr>
        <p:spPr>
          <a:xfrm>
            <a:off x="7635181" y="2967534"/>
            <a:ext cx="1419317" cy="403981"/>
          </a:xfrm>
          <a:prstGeom prst="flowChartAlternateProcess">
            <a:avLst/>
          </a:prstGeom>
          <a:solidFill>
            <a:srgbClr val="1C1CA8"/>
          </a:solidFill>
          <a:ln w="25400" cap="flat" cmpd="sng" algn="ctr">
            <a:solidFill>
              <a:srgbClr val="4F81BD">
                <a:shade val="50000"/>
              </a:srgbClr>
            </a:solidFill>
            <a:prstDash val="solid"/>
          </a:ln>
          <a:effectLst/>
        </p:spPr>
        <p:txBody>
          <a:bodyPr rtlCol="0" anchor="ctr"/>
          <a:lstStyle/>
          <a:p>
            <a:pPr algn="ctr" defTabSz="685800">
              <a:defRPr/>
            </a:pPr>
            <a:r>
              <a:rPr lang="en-GB" sz="900" kern="0" dirty="0">
                <a:solidFill>
                  <a:prstClr val="white"/>
                </a:solidFill>
                <a:latin typeface="Calibri"/>
                <a:cs typeface="Arial" charset="0"/>
              </a:rPr>
              <a:t>European Communications Office</a:t>
            </a:r>
            <a:endParaRPr lang="en-GB" sz="1200" kern="0" dirty="0">
              <a:solidFill>
                <a:prstClr val="white"/>
              </a:solidFill>
              <a:latin typeface="Calibri"/>
              <a:cs typeface="Arial" charset="0"/>
            </a:endParaRPr>
          </a:p>
        </p:txBody>
      </p:sp>
      <p:pic>
        <p:nvPicPr>
          <p:cNvPr id="4" name="Picture 2">
            <a:extLst>
              <a:ext uri="{FF2B5EF4-FFF2-40B4-BE49-F238E27FC236}">
                <a16:creationId xmlns:a16="http://schemas.microsoft.com/office/drawing/2014/main" id="{8C50E82D-B2D7-B275-3BE0-EC43D74F421E}"/>
              </a:ext>
            </a:extLst>
          </p:cNvPr>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a:stretch/>
        </p:blipFill>
        <p:spPr bwMode="auto">
          <a:xfrm>
            <a:off x="143508" y="8558"/>
            <a:ext cx="702078" cy="91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a:extLst>
              <a:ext uri="{FF2B5EF4-FFF2-40B4-BE49-F238E27FC236}">
                <a16:creationId xmlns:a16="http://schemas.microsoft.com/office/drawing/2014/main" id="{68F13393-1C67-77AD-C22E-B4C864B23B85}"/>
              </a:ext>
            </a:extLst>
          </p:cNvPr>
          <p:cNvSpPr/>
          <p:nvPr/>
        </p:nvSpPr>
        <p:spPr bwMode="auto">
          <a:xfrm>
            <a:off x="6300192" y="249492"/>
            <a:ext cx="2430270" cy="648072"/>
          </a:xfrm>
          <a:prstGeom prst="rect">
            <a:avLst/>
          </a:prstGeom>
          <a:solidFill>
            <a:srgbClr val="FFFFFF"/>
          </a:solidFill>
          <a:ln w="9525" cap="flat" cmpd="sng" algn="ctr">
            <a:solidFill>
              <a:srgbClr val="FFFFFF"/>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685800" eaLnBrk="0" fontAlgn="base" hangingPunct="0">
              <a:spcBef>
                <a:spcPct val="0"/>
              </a:spcBef>
              <a:spcAft>
                <a:spcPct val="0"/>
              </a:spcAft>
            </a:pPr>
            <a:endParaRPr lang="en-GB" sz="1650">
              <a:solidFill>
                <a:srgbClr val="000000"/>
              </a:solidFill>
              <a:latin typeface="Arial" pitchFamily="34" charset="0"/>
              <a:cs typeface="Arial" charset="0"/>
            </a:endParaRPr>
          </a:p>
        </p:txBody>
      </p:sp>
      <p:sp>
        <p:nvSpPr>
          <p:cNvPr id="9" name="Title 1">
            <a:extLst>
              <a:ext uri="{FF2B5EF4-FFF2-40B4-BE49-F238E27FC236}">
                <a16:creationId xmlns:a16="http://schemas.microsoft.com/office/drawing/2014/main" id="{3DB5C412-1021-388F-7934-144E779A5733}"/>
              </a:ext>
            </a:extLst>
          </p:cNvPr>
          <p:cNvSpPr>
            <a:spLocks noGrp="1"/>
          </p:cNvSpPr>
          <p:nvPr>
            <p:ph type="title"/>
          </p:nvPr>
        </p:nvSpPr>
        <p:spPr>
          <a:xfrm>
            <a:off x="899592" y="1059582"/>
            <a:ext cx="7543800" cy="400050"/>
          </a:xfrm>
        </p:spPr>
        <p:txBody>
          <a:bodyPr/>
          <a:lstStyle/>
          <a:p>
            <a:pPr algn="ctr"/>
            <a:r>
              <a:rPr lang="da-DK" sz="2400" dirty="0"/>
              <a:t>What we do...</a:t>
            </a:r>
          </a:p>
        </p:txBody>
      </p:sp>
    </p:spTree>
    <p:extLst>
      <p:ext uri="{BB962C8B-B14F-4D97-AF65-F5344CB8AC3E}">
        <p14:creationId xmlns:p14="http://schemas.microsoft.com/office/powerpoint/2010/main" val="41496185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706126" y="1869672"/>
            <a:ext cx="3348372" cy="1873306"/>
          </a:xfrm>
        </p:spPr>
        <p:txBody>
          <a:bodyPr/>
          <a:lstStyle/>
          <a:p>
            <a:pPr marL="0" indent="0">
              <a:buClr>
                <a:srgbClr val="FF0000"/>
              </a:buClr>
              <a:buNone/>
            </a:pPr>
            <a:r>
              <a:rPr lang="en-GB" i="1" dirty="0">
                <a:solidFill>
                  <a:srgbClr val="333399"/>
                </a:solidFill>
              </a:rPr>
              <a:t>Observations</a:t>
            </a:r>
          </a:p>
          <a:p>
            <a:pPr>
              <a:buClr>
                <a:srgbClr val="FF0000"/>
              </a:buClr>
            </a:pPr>
            <a:r>
              <a:rPr lang="en-GB" i="1" dirty="0">
                <a:solidFill>
                  <a:srgbClr val="333399"/>
                </a:solidFill>
              </a:rPr>
              <a:t>Increased activity of, and participation in Com-ITU</a:t>
            </a:r>
          </a:p>
          <a:p>
            <a:pPr>
              <a:buClr>
                <a:srgbClr val="FF0000"/>
              </a:buClr>
            </a:pPr>
            <a:r>
              <a:rPr lang="en-GB" i="1" dirty="0">
                <a:solidFill>
                  <a:srgbClr val="333399"/>
                </a:solidFill>
              </a:rPr>
              <a:t>Co-ordination has to be </a:t>
            </a:r>
            <a:br>
              <a:rPr lang="en-GB" i="1" dirty="0">
                <a:solidFill>
                  <a:srgbClr val="333399"/>
                </a:solidFill>
              </a:rPr>
            </a:br>
            <a:r>
              <a:rPr lang="en-GB" i="1" dirty="0">
                <a:solidFill>
                  <a:srgbClr val="333399"/>
                </a:solidFill>
              </a:rPr>
              <a:t>multi-dimensional</a:t>
            </a:r>
          </a:p>
          <a:p>
            <a:pPr>
              <a:buClr>
                <a:srgbClr val="FF0000"/>
              </a:buClr>
            </a:pPr>
            <a:r>
              <a:rPr lang="en-GB" i="1" dirty="0">
                <a:solidFill>
                  <a:srgbClr val="333399"/>
                </a:solidFill>
              </a:rPr>
              <a:t>Objectives are largely aligned but strength in diversity</a:t>
            </a:r>
          </a:p>
          <a:p>
            <a:pPr>
              <a:buClr>
                <a:srgbClr val="FF0000"/>
              </a:buClr>
            </a:pPr>
            <a:r>
              <a:rPr lang="en-GB" i="1" dirty="0">
                <a:solidFill>
                  <a:srgbClr val="333399"/>
                </a:solidFill>
              </a:rPr>
              <a:t>Greater potential for CEPT to develop a distinctive European voice</a:t>
            </a:r>
          </a:p>
        </p:txBody>
      </p:sp>
      <p:pic>
        <p:nvPicPr>
          <p:cNvPr id="4" name="Picture 2">
            <a:extLst>
              <a:ext uri="{FF2B5EF4-FFF2-40B4-BE49-F238E27FC236}">
                <a16:creationId xmlns:a16="http://schemas.microsoft.com/office/drawing/2014/main" id="{8C50E82D-B2D7-B275-3BE0-EC43D74F421E}"/>
              </a:ext>
            </a:extLst>
          </p:cNvPr>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143508" y="8558"/>
            <a:ext cx="702078" cy="91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a:extLst>
              <a:ext uri="{FF2B5EF4-FFF2-40B4-BE49-F238E27FC236}">
                <a16:creationId xmlns:a16="http://schemas.microsoft.com/office/drawing/2014/main" id="{68F13393-1C67-77AD-C22E-B4C864B23B85}"/>
              </a:ext>
            </a:extLst>
          </p:cNvPr>
          <p:cNvSpPr/>
          <p:nvPr/>
        </p:nvSpPr>
        <p:spPr bwMode="auto">
          <a:xfrm>
            <a:off x="6300192" y="249492"/>
            <a:ext cx="2430270" cy="648072"/>
          </a:xfrm>
          <a:prstGeom prst="rect">
            <a:avLst/>
          </a:prstGeom>
          <a:solidFill>
            <a:srgbClr val="FFFFFF"/>
          </a:solidFill>
          <a:ln w="9525" cap="flat" cmpd="sng" algn="ctr">
            <a:solidFill>
              <a:srgbClr val="FFFFFF"/>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685800" eaLnBrk="0" fontAlgn="base" hangingPunct="0">
              <a:spcBef>
                <a:spcPct val="0"/>
              </a:spcBef>
              <a:spcAft>
                <a:spcPct val="0"/>
              </a:spcAft>
            </a:pPr>
            <a:endParaRPr lang="en-GB" sz="1650">
              <a:solidFill>
                <a:srgbClr val="000000"/>
              </a:solidFill>
              <a:latin typeface="Arial" pitchFamily="34" charset="0"/>
              <a:cs typeface="Arial" charset="0"/>
            </a:endParaRPr>
          </a:p>
        </p:txBody>
      </p:sp>
      <p:sp>
        <p:nvSpPr>
          <p:cNvPr id="2" name="Title 1">
            <a:extLst>
              <a:ext uri="{FF2B5EF4-FFF2-40B4-BE49-F238E27FC236}">
                <a16:creationId xmlns:a16="http://schemas.microsoft.com/office/drawing/2014/main" id="{41503481-CCDD-84AB-7F72-0D08ADC1B331}"/>
              </a:ext>
            </a:extLst>
          </p:cNvPr>
          <p:cNvSpPr>
            <a:spLocks noGrp="1"/>
          </p:cNvSpPr>
          <p:nvPr>
            <p:ph type="title"/>
          </p:nvPr>
        </p:nvSpPr>
        <p:spPr>
          <a:xfrm>
            <a:off x="899592" y="1059582"/>
            <a:ext cx="7543800" cy="400050"/>
          </a:xfrm>
        </p:spPr>
        <p:txBody>
          <a:bodyPr/>
          <a:lstStyle/>
          <a:p>
            <a:pPr algn="ctr"/>
            <a:r>
              <a:rPr lang="da-DK" sz="2400" dirty="0"/>
              <a:t>...and how we do it</a:t>
            </a:r>
          </a:p>
        </p:txBody>
      </p:sp>
      <p:pic>
        <p:nvPicPr>
          <p:cNvPr id="6" name="Picture 5">
            <a:extLst>
              <a:ext uri="{FF2B5EF4-FFF2-40B4-BE49-F238E27FC236}">
                <a16:creationId xmlns:a16="http://schemas.microsoft.com/office/drawing/2014/main" id="{3E55027A-D0C6-7D92-8E31-F8C572F24970}"/>
              </a:ext>
            </a:extLst>
          </p:cNvPr>
          <p:cNvPicPr>
            <a:picLocks noChangeAspect="1"/>
          </p:cNvPicPr>
          <p:nvPr/>
        </p:nvPicPr>
        <p:blipFill>
          <a:blip r:embed="rId4"/>
          <a:stretch>
            <a:fillRect/>
          </a:stretch>
        </p:blipFill>
        <p:spPr>
          <a:xfrm>
            <a:off x="72814" y="1761660"/>
            <a:ext cx="5601695" cy="2803232"/>
          </a:xfrm>
          <a:prstGeom prst="rect">
            <a:avLst/>
          </a:prstGeom>
        </p:spPr>
      </p:pic>
      <p:pic>
        <p:nvPicPr>
          <p:cNvPr id="9" name="Picture 2">
            <a:extLst>
              <a:ext uri="{FF2B5EF4-FFF2-40B4-BE49-F238E27FC236}">
                <a16:creationId xmlns:a16="http://schemas.microsoft.com/office/drawing/2014/main" id="{0529D00B-6443-D090-436F-FF0F49558803}"/>
              </a:ext>
            </a:extLst>
          </p:cNvPr>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3618913" y="180426"/>
            <a:ext cx="1948786" cy="573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44242408"/>
      </p:ext>
    </p:extLst>
  </p:cSld>
  <p:clrMapOvr>
    <a:masterClrMapping/>
  </p:clrMapOvr>
</p:sld>
</file>

<file path=ppt/theme/theme1.xml><?xml version="1.0" encoding="utf-8"?>
<a:theme xmlns:a="http://schemas.openxmlformats.org/drawingml/2006/main" name="ECO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ECO-Presentation_2018-16-9 format.pptx" id="{2549EAA6-F63F-4FBE-8D37-063786363CC7}" vid="{2841C1EB-4EC7-4759-B908-A47F5F9599C1}"/>
    </a:ext>
  </a:extLst>
</a:theme>
</file>

<file path=ppt/theme/theme2.xml><?xml version="1.0" encoding="utf-8"?>
<a:theme xmlns:a="http://schemas.openxmlformats.org/drawingml/2006/main" name="Blank Presentation">
  <a:themeElements>
    <a:clrScheme name="">
      <a:dk1>
        <a:srgbClr val="000000"/>
      </a:dk1>
      <a:lt1>
        <a:srgbClr val="BFC5C8"/>
      </a:lt1>
      <a:dk2>
        <a:srgbClr val="000000"/>
      </a:dk2>
      <a:lt2>
        <a:srgbClr val="808080"/>
      </a:lt2>
      <a:accent1>
        <a:srgbClr val="BBE0E3"/>
      </a:accent1>
      <a:accent2>
        <a:srgbClr val="333399"/>
      </a:accent2>
      <a:accent3>
        <a:srgbClr val="DCDFE0"/>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2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2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C7397DE0C802142AFB0136569611215" ma:contentTypeVersion="18" ma:contentTypeDescription="Create a new document." ma:contentTypeScope="" ma:versionID="6fdac4e22edc6eb482bba888a81e4aae">
  <xsd:schema xmlns:xsd="http://www.w3.org/2001/XMLSchema" xmlns:xs="http://www.w3.org/2001/XMLSchema" xmlns:p="http://schemas.microsoft.com/office/2006/metadata/properties" xmlns:ns2="d4255d4f-b660-4ca3-ba49-4e7bf63d41a1" xmlns:ns3="e6f3b174-eae9-4ca3-82a7-08b50218f9e5" targetNamespace="http://schemas.microsoft.com/office/2006/metadata/properties" ma:root="true" ma:fieldsID="2ab8589f186a8ac903c7f0546c7581de" ns2:_="" ns3:_="">
    <xsd:import namespace="d4255d4f-b660-4ca3-ba49-4e7bf63d41a1"/>
    <xsd:import namespace="e6f3b174-eae9-4ca3-82a7-08b50218f9e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AutoKeyPoints" minOccurs="0"/>
                <xsd:element ref="ns2:MediaServiceKeyPoints" minOccurs="0"/>
                <xsd:element ref="ns2:MediaServiceGenerationTime" minOccurs="0"/>
                <xsd:element ref="ns2:MediaServiceEventHashCode" minOccurs="0"/>
                <xsd:element ref="ns2:MediaServiceLocation" minOccurs="0"/>
                <xsd:element ref="ns2:MediaServiceOCR"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4255d4f-b660-4ca3-ba49-4e7bf63d41a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LengthInSeconds" ma:index="18"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5d35b376-a3a2-426a-9fc5-6d8960fb2b6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6f3b174-eae9-4ca3-82a7-08b50218f9e5"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1e8def56-cc85-4e09-aeec-70063ba282e5}" ma:internalName="TaxCatchAll" ma:showField="CatchAllData" ma:web="e6f3b174-eae9-4ca3-82a7-08b50218f9e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e6f3b174-eae9-4ca3-82a7-08b50218f9e5" xsi:nil="true"/>
    <lcf76f155ced4ddcb4097134ff3c332f xmlns="d4255d4f-b660-4ca3-ba49-4e7bf63d41a1">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66923AEC-EA63-47B4-AC01-567752B98441}"/>
</file>

<file path=customXml/itemProps2.xml><?xml version="1.0" encoding="utf-8"?>
<ds:datastoreItem xmlns:ds="http://schemas.openxmlformats.org/officeDocument/2006/customXml" ds:itemID="{9C799170-F8FF-40B9-B5C8-0DC01BEC7FD3}"/>
</file>

<file path=customXml/itemProps3.xml><?xml version="1.0" encoding="utf-8"?>
<ds:datastoreItem xmlns:ds="http://schemas.openxmlformats.org/officeDocument/2006/customXml" ds:itemID="{BBF99E88-D193-4801-823B-0D0B8140F35C}"/>
</file>

<file path=docProps/app.xml><?xml version="1.0" encoding="utf-8"?>
<Properties xmlns="http://schemas.openxmlformats.org/officeDocument/2006/extended-properties" xmlns:vt="http://schemas.openxmlformats.org/officeDocument/2006/docPropsVTypes">
  <Template>ECO PPT Template 16-9 format</Template>
  <TotalTime>1434</TotalTime>
  <Words>1031</Words>
  <Application>Microsoft Office PowerPoint</Application>
  <PresentationFormat>On-screen Show (16:9)</PresentationFormat>
  <Paragraphs>119</Paragraphs>
  <Slides>16</Slides>
  <Notes>13</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16</vt:i4>
      </vt:variant>
    </vt:vector>
  </HeadingPairs>
  <TitlesOfParts>
    <vt:vector size="22" baseType="lpstr">
      <vt:lpstr>Arial</vt:lpstr>
      <vt:lpstr>Calibri</vt:lpstr>
      <vt:lpstr>Heebo</vt:lpstr>
      <vt:lpstr>Times</vt:lpstr>
      <vt:lpstr>ECO template</vt:lpstr>
      <vt:lpstr>Blank Presentation</vt:lpstr>
      <vt:lpstr> Introduction to Com-ITU</vt:lpstr>
      <vt:lpstr>Com-ITU has an external focus</vt:lpstr>
      <vt:lpstr>Responsible for ITU engagement (except ITU-R)</vt:lpstr>
      <vt:lpstr>ITU-T</vt:lpstr>
      <vt:lpstr>ITU-D</vt:lpstr>
      <vt:lpstr>Plenipotentiary Conference</vt:lpstr>
      <vt:lpstr>ITU Council</vt:lpstr>
      <vt:lpstr>What we do...</vt:lpstr>
      <vt:lpstr>...and how we do it</vt:lpstr>
      <vt:lpstr>PowerPoint Presentation</vt:lpstr>
      <vt:lpstr>The World Telecommunication Standardization Assembly </vt:lpstr>
      <vt:lpstr>WTSA in numbers</vt:lpstr>
      <vt:lpstr>CEPT delegation</vt:lpstr>
      <vt:lpstr>Negotiations and coordination meetings</vt:lpstr>
      <vt:lpstr>Outcomes</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Oli Bird</dc:creator>
  <cp:lastModifiedBy>Oli Bird</cp:lastModifiedBy>
  <cp:revision>41</cp:revision>
  <dcterms:created xsi:type="dcterms:W3CDTF">2019-12-10T13:16:50Z</dcterms:created>
  <dcterms:modified xsi:type="dcterms:W3CDTF">2025-03-20T13:27:00Z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5a50d26f-5c2c-4137-8396-1b24eb24286c_Enabled">
    <vt:lpwstr>true</vt:lpwstr>
  </property>
  <property fmtid="{D5CDD505-2E9C-101B-9397-08002B2CF9AE}" pid="3" name="MSIP_Label_5a50d26f-5c2c-4137-8396-1b24eb24286c_SetDate">
    <vt:lpwstr>2025-03-19T22:35:40Z</vt:lpwstr>
  </property>
  <property fmtid="{D5CDD505-2E9C-101B-9397-08002B2CF9AE}" pid="4" name="MSIP_Label_5a50d26f-5c2c-4137-8396-1b24eb24286c_Method">
    <vt:lpwstr>Privileged</vt:lpwstr>
  </property>
  <property fmtid="{D5CDD505-2E9C-101B-9397-08002B2CF9AE}" pid="5" name="MSIP_Label_5a50d26f-5c2c-4137-8396-1b24eb24286c_Name">
    <vt:lpwstr>5a50d26f-5c2c-4137-8396-1b24eb24286c</vt:lpwstr>
  </property>
  <property fmtid="{D5CDD505-2E9C-101B-9397-08002B2CF9AE}" pid="6" name="MSIP_Label_5a50d26f-5c2c-4137-8396-1b24eb24286c_SiteId">
    <vt:lpwstr>0af648de-310c-4068-8ae4-f9418bae24cc</vt:lpwstr>
  </property>
  <property fmtid="{D5CDD505-2E9C-101B-9397-08002B2CF9AE}" pid="7" name="MSIP_Label_5a50d26f-5c2c-4137-8396-1b24eb24286c_ActionId">
    <vt:lpwstr>c884ad4b-0a2a-431a-a601-5ec9603c1b8f</vt:lpwstr>
  </property>
  <property fmtid="{D5CDD505-2E9C-101B-9397-08002B2CF9AE}" pid="8" name="MSIP_Label_5a50d26f-5c2c-4137-8396-1b24eb24286c_ContentBits">
    <vt:lpwstr>0</vt:lpwstr>
  </property>
  <property fmtid="{D5CDD505-2E9C-101B-9397-08002B2CF9AE}" pid="9" name="ContentTypeId">
    <vt:lpwstr>0x0101008C7397DE0C802142AFB0136569611215</vt:lpwstr>
  </property>
</Properties>
</file>